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theme/theme2.xml" ContentType="application/vnd.openxmlformats-officedocument.theme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theme/theme3.xml" ContentType="application/vnd.openxmlformats-officedocument.theme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theme/theme4.xml" ContentType="application/vnd.openxmlformats-officedocument.theme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5.xml" ContentType="application/vnd.openxmlformats-officedocument.theme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theme/theme6.xml" ContentType="application/vnd.openxmlformats-officedocument.theme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theme/theme7.xml" ContentType="application/vnd.openxmlformats-officedocument.theme+xml"/>
  <Override PartName="/ppt/slideLayouts/slideLayout353.xml" ContentType="application/vnd.openxmlformats-officedocument.presentationml.slideLayout+xml"/>
  <Override PartName="/ppt/slideLayouts/slideLayout354.xml" ContentType="application/vnd.openxmlformats-officedocument.presentationml.slideLayout+xml"/>
  <Override PartName="/ppt/slideLayouts/slideLayout355.xml" ContentType="application/vnd.openxmlformats-officedocument.presentationml.slideLayout+xml"/>
  <Override PartName="/ppt/slideLayouts/slideLayout356.xml" ContentType="application/vnd.openxmlformats-officedocument.presentationml.slideLayout+xml"/>
  <Override PartName="/ppt/slideLayouts/slideLayout357.xml" ContentType="application/vnd.openxmlformats-officedocument.presentationml.slideLayout+xml"/>
  <Override PartName="/ppt/slideLayouts/slideLayout358.xml" ContentType="application/vnd.openxmlformats-officedocument.presentationml.slideLayout+xml"/>
  <Override PartName="/ppt/slideLayouts/slideLayout359.xml" ContentType="application/vnd.openxmlformats-officedocument.presentationml.slideLayout+xml"/>
  <Override PartName="/ppt/slideLayouts/slideLayout360.xml" ContentType="application/vnd.openxmlformats-officedocument.presentationml.slideLayout+xml"/>
  <Override PartName="/ppt/slideLayouts/slideLayout361.xml" ContentType="application/vnd.openxmlformats-officedocument.presentationml.slideLayout+xml"/>
  <Override PartName="/ppt/slideLayouts/slideLayout362.xml" ContentType="application/vnd.openxmlformats-officedocument.presentationml.slideLayout+xml"/>
  <Override PartName="/ppt/slideLayouts/slideLayout363.xml" ContentType="application/vnd.openxmlformats-officedocument.presentationml.slideLayout+xml"/>
  <Override PartName="/ppt/slideLayouts/slideLayout364.xml" ContentType="application/vnd.openxmlformats-officedocument.presentationml.slideLayout+xml"/>
  <Override PartName="/ppt/slideLayouts/slideLayout365.xml" ContentType="application/vnd.openxmlformats-officedocument.presentationml.slideLayout+xml"/>
  <Override PartName="/ppt/slideLayouts/slideLayout366.xml" ContentType="application/vnd.openxmlformats-officedocument.presentationml.slideLayout+xml"/>
  <Override PartName="/ppt/slideLayouts/slideLayout367.xml" ContentType="application/vnd.openxmlformats-officedocument.presentationml.slideLayout+xml"/>
  <Override PartName="/ppt/slideLayouts/slideLayout368.xml" ContentType="application/vnd.openxmlformats-officedocument.presentationml.slideLayout+xml"/>
  <Override PartName="/ppt/slideLayouts/slideLayout369.xml" ContentType="application/vnd.openxmlformats-officedocument.presentationml.slideLayout+xml"/>
  <Override PartName="/ppt/slideLayouts/slideLayout370.xml" ContentType="application/vnd.openxmlformats-officedocument.presentationml.slideLayout+xml"/>
  <Override PartName="/ppt/slideLayouts/slideLayout371.xml" ContentType="application/vnd.openxmlformats-officedocument.presentationml.slideLayout+xml"/>
  <Override PartName="/ppt/slideLayouts/slideLayout372.xml" ContentType="application/vnd.openxmlformats-officedocument.presentationml.slideLayout+xml"/>
  <Override PartName="/ppt/slideLayouts/slideLayout373.xml" ContentType="application/vnd.openxmlformats-officedocument.presentationml.slideLayout+xml"/>
  <Override PartName="/ppt/slideLayouts/slideLayout374.xml" ContentType="application/vnd.openxmlformats-officedocument.presentationml.slideLayout+xml"/>
  <Override PartName="/ppt/slideLayouts/slideLayout375.xml" ContentType="application/vnd.openxmlformats-officedocument.presentationml.slideLayout+xml"/>
  <Override PartName="/ppt/slideLayouts/slideLayout376.xml" ContentType="application/vnd.openxmlformats-officedocument.presentationml.slideLayout+xml"/>
  <Override PartName="/ppt/slideLayouts/slideLayout377.xml" ContentType="application/vnd.openxmlformats-officedocument.presentationml.slideLayout+xml"/>
  <Override PartName="/ppt/slideLayouts/slideLayout378.xml" ContentType="application/vnd.openxmlformats-officedocument.presentationml.slideLayout+xml"/>
  <Override PartName="/ppt/slideLayouts/slideLayout379.xml" ContentType="application/vnd.openxmlformats-officedocument.presentationml.slideLayout+xml"/>
  <Override PartName="/ppt/slideLayouts/slideLayout380.xml" ContentType="application/vnd.openxmlformats-officedocument.presentationml.slideLayout+xml"/>
  <Override PartName="/ppt/slideLayouts/slideLayout381.xml" ContentType="application/vnd.openxmlformats-officedocument.presentationml.slideLayout+xml"/>
  <Override PartName="/ppt/slideLayouts/slideLayout382.xml" ContentType="application/vnd.openxmlformats-officedocument.presentationml.slideLayout+xml"/>
  <Override PartName="/ppt/slideLayouts/slideLayout383.xml" ContentType="application/vnd.openxmlformats-officedocument.presentationml.slideLayout+xml"/>
  <Override PartName="/ppt/slideLayouts/slideLayout384.xml" ContentType="application/vnd.openxmlformats-officedocument.presentationml.slideLayout+xml"/>
  <Override PartName="/ppt/slideLayouts/slideLayout385.xml" ContentType="application/vnd.openxmlformats-officedocument.presentationml.slideLayout+xml"/>
  <Override PartName="/ppt/slideLayouts/slideLayout386.xml" ContentType="application/vnd.openxmlformats-officedocument.presentationml.slideLayout+xml"/>
  <Override PartName="/ppt/slideLayouts/slideLayout387.xml" ContentType="application/vnd.openxmlformats-officedocument.presentationml.slideLayout+xml"/>
  <Override PartName="/ppt/slideLayouts/slideLayout388.xml" ContentType="application/vnd.openxmlformats-officedocument.presentationml.slideLayout+xml"/>
  <Override PartName="/ppt/slideLayouts/slideLayout389.xml" ContentType="application/vnd.openxmlformats-officedocument.presentationml.slideLayout+xml"/>
  <Override PartName="/ppt/slideLayouts/slideLayout390.xml" ContentType="application/vnd.openxmlformats-officedocument.presentationml.slideLayout+xml"/>
  <Override PartName="/ppt/slideLayouts/slideLayout391.xml" ContentType="application/vnd.openxmlformats-officedocument.presentationml.slideLayout+xml"/>
  <Override PartName="/ppt/slideLayouts/slideLayout392.xml" ContentType="application/vnd.openxmlformats-officedocument.presentationml.slideLayout+xml"/>
  <Override PartName="/ppt/slideLayouts/slideLayout393.xml" ContentType="application/vnd.openxmlformats-officedocument.presentationml.slideLayout+xml"/>
  <Override PartName="/ppt/slideLayouts/slideLayout394.xml" ContentType="application/vnd.openxmlformats-officedocument.presentationml.slideLayout+xml"/>
  <Override PartName="/ppt/slideLayouts/slideLayout395.xml" ContentType="application/vnd.openxmlformats-officedocument.presentationml.slideLayout+xml"/>
  <Override PartName="/ppt/slideLayouts/slideLayout396.xml" ContentType="application/vnd.openxmlformats-officedocument.presentationml.slideLayout+xml"/>
  <Override PartName="/ppt/slideLayouts/slideLayout397.xml" ContentType="application/vnd.openxmlformats-officedocument.presentationml.slideLayout+xml"/>
  <Override PartName="/ppt/slideLayouts/slideLayout398.xml" ContentType="application/vnd.openxmlformats-officedocument.presentationml.slideLayout+xml"/>
  <Override PartName="/ppt/slideLayouts/slideLayout399.xml" ContentType="application/vnd.openxmlformats-officedocument.presentationml.slideLayout+xml"/>
  <Override PartName="/ppt/slideLayouts/slideLayout400.xml" ContentType="application/vnd.openxmlformats-officedocument.presentationml.slideLayout+xml"/>
  <Override PartName="/ppt/theme/theme8.xml" ContentType="application/vnd.openxmlformats-officedocument.theme+xml"/>
  <Override PartName="/ppt/slideLayouts/slideLayout401.xml" ContentType="application/vnd.openxmlformats-officedocument.presentationml.slideLayout+xml"/>
  <Override PartName="/ppt/slideLayouts/slideLayout402.xml" ContentType="application/vnd.openxmlformats-officedocument.presentationml.slideLayout+xml"/>
  <Override PartName="/ppt/slideLayouts/slideLayout403.xml" ContentType="application/vnd.openxmlformats-officedocument.presentationml.slideLayout+xml"/>
  <Override PartName="/ppt/slideLayouts/slideLayout404.xml" ContentType="application/vnd.openxmlformats-officedocument.presentationml.slideLayout+xml"/>
  <Override PartName="/ppt/slideLayouts/slideLayout405.xml" ContentType="application/vnd.openxmlformats-officedocument.presentationml.slideLayout+xml"/>
  <Override PartName="/ppt/slideLayouts/slideLayout406.xml" ContentType="application/vnd.openxmlformats-officedocument.presentationml.slideLayout+xml"/>
  <Override PartName="/ppt/slideLayouts/slideLayout407.xml" ContentType="application/vnd.openxmlformats-officedocument.presentationml.slideLayout+xml"/>
  <Override PartName="/ppt/slideLayouts/slideLayout408.xml" ContentType="application/vnd.openxmlformats-officedocument.presentationml.slideLayout+xml"/>
  <Override PartName="/ppt/slideLayouts/slideLayout409.xml" ContentType="application/vnd.openxmlformats-officedocument.presentationml.slideLayout+xml"/>
  <Override PartName="/ppt/slideLayouts/slideLayout410.xml" ContentType="application/vnd.openxmlformats-officedocument.presentationml.slideLayout+xml"/>
  <Override PartName="/ppt/slideLayouts/slideLayout411.xml" ContentType="application/vnd.openxmlformats-officedocument.presentationml.slideLayout+xml"/>
  <Override PartName="/ppt/slideLayouts/slideLayout412.xml" ContentType="application/vnd.openxmlformats-officedocument.presentationml.slideLayout+xml"/>
  <Override PartName="/ppt/slideLayouts/slideLayout413.xml" ContentType="application/vnd.openxmlformats-officedocument.presentationml.slideLayout+xml"/>
  <Override PartName="/ppt/slideLayouts/slideLayout414.xml" ContentType="application/vnd.openxmlformats-officedocument.presentationml.slideLayout+xml"/>
  <Override PartName="/ppt/slideLayouts/slideLayout415.xml" ContentType="application/vnd.openxmlformats-officedocument.presentationml.slideLayout+xml"/>
  <Override PartName="/ppt/slideLayouts/slideLayout416.xml" ContentType="application/vnd.openxmlformats-officedocument.presentationml.slideLayout+xml"/>
  <Override PartName="/ppt/slideLayouts/slideLayout417.xml" ContentType="application/vnd.openxmlformats-officedocument.presentationml.slideLayout+xml"/>
  <Override PartName="/ppt/slideLayouts/slideLayout418.xml" ContentType="application/vnd.openxmlformats-officedocument.presentationml.slideLayout+xml"/>
  <Override PartName="/ppt/slideLayouts/slideLayout419.xml" ContentType="application/vnd.openxmlformats-officedocument.presentationml.slideLayout+xml"/>
  <Override PartName="/ppt/slideLayouts/slideLayout420.xml" ContentType="application/vnd.openxmlformats-officedocument.presentationml.slideLayout+xml"/>
  <Override PartName="/ppt/slideLayouts/slideLayout421.xml" ContentType="application/vnd.openxmlformats-officedocument.presentationml.slideLayout+xml"/>
  <Override PartName="/ppt/slideLayouts/slideLayout422.xml" ContentType="application/vnd.openxmlformats-officedocument.presentationml.slideLayout+xml"/>
  <Override PartName="/ppt/slideLayouts/slideLayout423.xml" ContentType="application/vnd.openxmlformats-officedocument.presentationml.slideLayout+xml"/>
  <Override PartName="/ppt/slideLayouts/slideLayout424.xml" ContentType="application/vnd.openxmlformats-officedocument.presentationml.slideLayout+xml"/>
  <Override PartName="/ppt/slideLayouts/slideLayout425.xml" ContentType="application/vnd.openxmlformats-officedocument.presentationml.slideLayout+xml"/>
  <Override PartName="/ppt/slideLayouts/slideLayout426.xml" ContentType="application/vnd.openxmlformats-officedocument.presentationml.slideLayout+xml"/>
  <Override PartName="/ppt/slideLayouts/slideLayout427.xml" ContentType="application/vnd.openxmlformats-officedocument.presentationml.slideLayout+xml"/>
  <Override PartName="/ppt/slideLayouts/slideLayout428.xml" ContentType="application/vnd.openxmlformats-officedocument.presentationml.slideLayout+xml"/>
  <Override PartName="/ppt/slideLayouts/slideLayout429.xml" ContentType="application/vnd.openxmlformats-officedocument.presentationml.slideLayout+xml"/>
  <Override PartName="/ppt/slideLayouts/slideLayout430.xml" ContentType="application/vnd.openxmlformats-officedocument.presentationml.slideLayout+xml"/>
  <Override PartName="/ppt/slideLayouts/slideLayout431.xml" ContentType="application/vnd.openxmlformats-officedocument.presentationml.slideLayout+xml"/>
  <Override PartName="/ppt/slideLayouts/slideLayout432.xml" ContentType="application/vnd.openxmlformats-officedocument.presentationml.slideLayout+xml"/>
  <Override PartName="/ppt/slideLayouts/slideLayout433.xml" ContentType="application/vnd.openxmlformats-officedocument.presentationml.slideLayout+xml"/>
  <Override PartName="/ppt/slideLayouts/slideLayout434.xml" ContentType="application/vnd.openxmlformats-officedocument.presentationml.slideLayout+xml"/>
  <Override PartName="/ppt/slideLayouts/slideLayout435.xml" ContentType="application/vnd.openxmlformats-officedocument.presentationml.slideLayout+xml"/>
  <Override PartName="/ppt/slideLayouts/slideLayout436.xml" ContentType="application/vnd.openxmlformats-officedocument.presentationml.slideLayout+xml"/>
  <Override PartName="/ppt/slideLayouts/slideLayout437.xml" ContentType="application/vnd.openxmlformats-officedocument.presentationml.slideLayout+xml"/>
  <Override PartName="/ppt/slideLayouts/slideLayout438.xml" ContentType="application/vnd.openxmlformats-officedocument.presentationml.slideLayout+xml"/>
  <Override PartName="/ppt/slideLayouts/slideLayout439.xml" ContentType="application/vnd.openxmlformats-officedocument.presentationml.slideLayout+xml"/>
  <Override PartName="/ppt/slideLayouts/slideLayout440.xml" ContentType="application/vnd.openxmlformats-officedocument.presentationml.slideLayout+xml"/>
  <Override PartName="/ppt/slideLayouts/slideLayout441.xml" ContentType="application/vnd.openxmlformats-officedocument.presentationml.slideLayout+xml"/>
  <Override PartName="/ppt/slideLayouts/slideLayout442.xml" ContentType="application/vnd.openxmlformats-officedocument.presentationml.slideLayout+xml"/>
  <Override PartName="/ppt/slideLayouts/slideLayout443.xml" ContentType="application/vnd.openxmlformats-officedocument.presentationml.slideLayout+xml"/>
  <Override PartName="/ppt/slideLayouts/slideLayout444.xml" ContentType="application/vnd.openxmlformats-officedocument.presentationml.slideLayout+xml"/>
  <Override PartName="/ppt/slideLayouts/slideLayout445.xml" ContentType="application/vnd.openxmlformats-officedocument.presentationml.slideLayout+xml"/>
  <Override PartName="/ppt/slideLayouts/slideLayout446.xml" ContentType="application/vnd.openxmlformats-officedocument.presentationml.slideLayout+xml"/>
  <Override PartName="/ppt/slideLayouts/slideLayout447.xml" ContentType="application/vnd.openxmlformats-officedocument.presentationml.slideLayout+xml"/>
  <Override PartName="/ppt/slideLayouts/slideLayout448.xml" ContentType="application/vnd.openxmlformats-officedocument.presentationml.slideLayout+xml"/>
  <Override PartName="/ppt/slideLayouts/slideLayout449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5447" r:id="rId1"/>
    <p:sldMasterId id="2147485551" r:id="rId2"/>
    <p:sldMasterId id="2147485767" r:id="rId3"/>
    <p:sldMasterId id="2147485818" r:id="rId4"/>
    <p:sldMasterId id="2147485928" r:id="rId5"/>
    <p:sldMasterId id="2147485979" r:id="rId6"/>
    <p:sldMasterId id="2147486031" r:id="rId7"/>
    <p:sldMasterId id="2147486082" r:id="rId8"/>
    <p:sldMasterId id="2147486132" r:id="rId9"/>
  </p:sldMasterIdLst>
  <p:notesMasterIdLst>
    <p:notesMasterId r:id="rId12"/>
  </p:notesMasterIdLst>
  <p:handoutMasterIdLst>
    <p:handoutMasterId r:id="rId13"/>
  </p:handoutMasterIdLst>
  <p:sldIdLst>
    <p:sldId id="2147482275" r:id="rId10"/>
    <p:sldId id="300" r:id="rId11"/>
  </p:sldIdLst>
  <p:sldSz cx="12192000" cy="6858000"/>
  <p:notesSz cx="6858000" cy="9144000"/>
  <p:defaultTextStyle>
    <a:defPPr>
      <a:defRPr lang="en-US"/>
    </a:defPPr>
    <a:lvl1pPr marL="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1pPr>
    <a:lvl2pPr marL="457183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2pPr>
    <a:lvl3pPr marL="914367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3pPr>
    <a:lvl4pPr marL="1371550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4pPr>
    <a:lvl5pPr marL="182873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5pPr>
    <a:lvl6pPr marL="2285918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765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5" name="Author" initials="A" lastIdx="0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FFFF"/>
    <a:srgbClr val="9AD1F7"/>
    <a:srgbClr val="463668"/>
    <a:srgbClr val="3A4953"/>
    <a:srgbClr val="091F2C"/>
    <a:srgbClr val="102531"/>
    <a:srgbClr val="70899C"/>
    <a:srgbClr val="A6A6A6"/>
    <a:srgbClr val="1F1F1F"/>
    <a:srgbClr val="A915E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7960" autoAdjust="0"/>
  </p:normalViewPr>
  <p:slideViewPr>
    <p:cSldViewPr snapToGrid="0">
      <p:cViewPr varScale="1">
        <p:scale>
          <a:sx n="97" d="100"/>
          <a:sy n="97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-30312"/>
    </p:cViewPr>
  </p:sorter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handoutMaster" Target="handoutMasters/handoutMaster1.xml"/><Relationship Id="rId18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7" Type="http://schemas.openxmlformats.org/officeDocument/2006/relationships/slideMaster" Target="slideMasters/slideMaster7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5" Type="http://schemas.openxmlformats.org/officeDocument/2006/relationships/slideMaster" Target="slideMasters/slideMaster5.xml"/><Relationship Id="rId15" Type="http://schemas.openxmlformats.org/officeDocument/2006/relationships/presProps" Target="presProps.xml"/><Relationship Id="rId10" Type="http://schemas.openxmlformats.org/officeDocument/2006/relationships/slide" Target="slides/slide1.xml"/><Relationship Id="rId19" Type="http://schemas.microsoft.com/office/2018/10/relationships/authors" Target="author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Header Placeholder 5"/>
          <p:cNvSpPr>
            <a:spLocks noGrp="1"/>
          </p:cNvSpPr>
          <p:nvPr>
            <p:ph type="hdr" sz="quarter"/>
          </p:nvPr>
        </p:nvSpPr>
        <p:spPr>
          <a:xfrm>
            <a:off x="0" y="-11574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Segoe UI" pitchFamily="34" charset="0"/>
            </a:endParaRPr>
          </a:p>
        </p:txBody>
      </p:sp>
      <p:sp>
        <p:nvSpPr>
          <p:cNvPr id="7" name="Date Placeholder 6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0F9EC6-89FF-47E1-8594-1A32E3B45134}" type="datetime8">
              <a:rPr lang="en-US" smtClean="0">
                <a:latin typeface="Segoe UI" pitchFamily="34" charset="0"/>
              </a:rPr>
              <a:t>4/25/2025 9:43 AM</a:t>
            </a:fld>
            <a:endParaRPr lang="en-US">
              <a:latin typeface="Segoe UI" pitchFamily="34" charset="0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5795010" cy="33243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marL="398463" defTabSz="914099" eaLnBrk="0" hangingPunct="0"/>
            <a:r>
              <a:rPr lang="en-US" sz="40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3"/>
          </p:nvPr>
        </p:nvSpPr>
        <p:spPr>
          <a:xfrm>
            <a:off x="5783579" y="8685213"/>
            <a:ext cx="107283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EC9E9D6-92A0-482B-A603-C9BA7FFB8190}" type="slidenum">
              <a:rPr lang="en-US" smtClean="0">
                <a:latin typeface="Segoe UI" pitchFamily="34" charset="0"/>
              </a:rPr>
              <a:t>‹#›</a:t>
            </a:fld>
            <a:endParaRPr lang="en-US">
              <a:latin typeface="Segoe U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4595630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Segoe UI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Image Placeholder 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4"/>
          </p:nvPr>
        </p:nvSpPr>
        <p:spPr>
          <a:xfrm>
            <a:off x="0" y="8686800"/>
            <a:ext cx="5920740" cy="3559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marL="571500" indent="0" algn="l">
              <a:defRPr sz="1200"/>
            </a:lvl1pPr>
          </a:lstStyle>
          <a:p>
            <a:pPr defTabSz="914099" eaLnBrk="0" hangingPunct="0"/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11" name="Date Placeholder 10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386CE63F-9E7F-4C04-9D0D-FCA25A8E9E86}" type="datetime8">
              <a:rPr lang="en-US" smtClean="0"/>
              <a:t>4/25/2025 9:43 AM</a:t>
            </a:fld>
            <a:endParaRPr lang="en-US"/>
          </a:p>
        </p:txBody>
      </p:sp>
      <p:sp>
        <p:nvSpPr>
          <p:cNvPr id="12" name="Notes Placeholder 11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5"/>
          </p:nvPr>
        </p:nvSpPr>
        <p:spPr>
          <a:xfrm>
            <a:off x="5909309" y="8685213"/>
            <a:ext cx="947103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Segoe UI" pitchFamily="34" charset="0"/>
              </a:defRPr>
            </a:lvl1pPr>
          </a:lstStyle>
          <a:p>
            <a:fld id="{B4008EB6-D09E-4580-8CD6-DDB14511944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464826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0" algn="l" defTabSz="914367" rtl="0" eaLnBrk="1" latinLnBrk="0" hangingPunct="1">
      <a:lnSpc>
        <a:spcPct val="90000"/>
      </a:lnSpc>
      <a:spcAft>
        <a:spcPts val="333"/>
      </a:spcAft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1pPr>
    <a:lvl2pPr marL="212982" indent="-105829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2pPr>
    <a:lvl3pPr marL="328071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3pPr>
    <a:lvl4pPr marL="482848" indent="-146838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4pPr>
    <a:lvl5pPr marL="615134" indent="-115090" algn="l" defTabSz="914367" rtl="0" eaLnBrk="1" latinLnBrk="0" hangingPunct="1">
      <a:lnSpc>
        <a:spcPct val="90000"/>
      </a:lnSpc>
      <a:spcAft>
        <a:spcPts val="333"/>
      </a:spcAft>
      <a:buFont typeface="Arial" pitchFamily="34" charset="0"/>
      <a:buChar char="•"/>
      <a:defRPr sz="882" kern="1200">
        <a:solidFill>
          <a:schemeClr val="tx1"/>
        </a:solidFill>
        <a:latin typeface="Segoe UI" panose="020B0502040204020203" pitchFamily="34" charset="0"/>
        <a:ea typeface="+mn-ea"/>
        <a:cs typeface="+mn-cs"/>
      </a:defRPr>
    </a:lvl5pPr>
    <a:lvl6pPr marL="2285918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6pPr>
    <a:lvl7pPr marL="2743101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7pPr>
    <a:lvl8pPr marL="3200284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8pPr>
    <a:lvl9pPr marL="3657469" algn="l" defTabSz="914367" rtl="0" eaLnBrk="1" latinLnBrk="0" hangingPunct="1">
      <a:defRPr sz="1176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4570" indent="-174570">
              <a:buFont typeface="Calibri"/>
              <a:buChar char="-"/>
            </a:pP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pPr marL="0" marR="0" lvl="0" indent="0" algn="l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pPr marL="581901" marR="0" lvl="0" indent="0" algn="l" defTabSz="930736" rtl="0" eaLnBrk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" b="0" i="0" u="none" strike="noStrike" kern="1200" cap="none" spc="0" normalizeH="0" baseline="0" noProof="0">
                <a:ln>
                  <a:noFill/>
                </a:ln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effectLst/>
                <a:uLnTx/>
                <a:uFillTx/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86CE63F-9E7F-4C04-9D0D-FCA25A8E9E86}" type="datetime8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4/25/2025 9:43 AM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3100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4008EB6-D09E-4580-8CD6-DDB14511944F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egoe UI" pitchFamily="34" charset="0"/>
                <a:ea typeface="+mn-ea"/>
                <a:cs typeface="+mn-cs"/>
              </a:rPr>
              <a:pPr marL="0" marR="0" lvl="0" indent="0" algn="r" defTabSz="931008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Segoe UI" pitchFamily="34" charset="0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39878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457200" y="720725"/>
            <a:ext cx="6400800" cy="36004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buFont typeface="+mj-lt"/>
              <a:buAutoNum type="arabicPeriod"/>
            </a:pPr>
            <a:endParaRPr lang="en-US" sz="9600" b="0" i="0" dirty="0">
              <a:solidFill>
                <a:srgbClr val="161616"/>
              </a:solidFill>
              <a:effectLst/>
              <a:highlight>
                <a:srgbClr val="FFFFFF"/>
              </a:highlight>
              <a:latin typeface="Segoe UI" panose="020B0502040204020203" pitchFamily="34" charset="0"/>
            </a:endParaRP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 defTabSz="966577">
              <a:defRPr/>
            </a:pPr>
            <a:endParaRPr lang="en-US">
              <a:solidFill>
                <a:prstClr val="black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defTabSz="966294" eaLnBrk="0" hangingPunct="0">
              <a:defRPr/>
            </a:pPr>
            <a:r>
              <a:rPr lang="en-US" sz="400">
                <a:gradFill>
                  <a:gsLst>
                    <a:gs pos="0">
                      <a:prstClr val="black"/>
                    </a:gs>
                    <a:gs pos="100000">
                      <a:prstClr val="black"/>
                    </a:gs>
                  </a:gsLst>
                  <a:lin ang="5400000" scaled="0"/>
                </a:gradFill>
                <a:latin typeface="Segoe UI" pitchFamily="34" charset="0"/>
                <a:ea typeface="Segoe UI" pitchFamily="34" charset="0"/>
                <a:cs typeface="Segoe UI" pitchFamily="34" charset="0"/>
              </a:rPr>
              <a:t>© Microsoft Corporation. All rights reserved. MICROSOFT MAKES NO WARRANTIES, EXPRESS, IMPLIED OR STATUTORY, AS TO THE INFORMATION IN THIS PRESENTATION.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idx="12"/>
          </p:nvPr>
        </p:nvSpPr>
        <p:spPr/>
        <p:txBody>
          <a:bodyPr/>
          <a:lstStyle/>
          <a:p>
            <a:pPr defTabSz="966577">
              <a:defRPr/>
            </a:pPr>
            <a:fld id="{72E0C910-0166-48E0-B8EF-5071277A02A8}" type="datetime8">
              <a:rPr lang="en-US">
                <a:solidFill>
                  <a:prstClr val="black"/>
                </a:solidFill>
              </a:rPr>
              <a:pPr defTabSz="966577">
                <a:defRPr/>
              </a:pPr>
              <a:t>4/25/2025 9:43 AM</a:t>
            </a:fld>
            <a:endParaRPr lang="en-US">
              <a:solidFill>
                <a:prstClr val="black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 defTabSz="966577">
              <a:defRPr/>
            </a:pPr>
            <a:fld id="{B4008EB6-D09E-4580-8CD6-DDB14511944F}" type="slidenum">
              <a:rPr lang="en-US">
                <a:solidFill>
                  <a:prstClr val="black"/>
                </a:solidFill>
              </a:rPr>
              <a:pPr defTabSz="966577">
                <a:defRPr/>
              </a:pPr>
              <a:t>2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070955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7.jpeg"/></Relationships>
</file>

<file path=ppt/slideLayouts/_rels/slideLayout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11.jpeg"/></Relationships>
</file>

<file path=ppt/slideLayouts/_rels/slideLayout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3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3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4.xml"/></Relationships>
</file>

<file path=ppt/slideLayouts/_rels/slideLayout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/Relationships>
</file>

<file path=ppt/slideLayouts/_rels/slideLayout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4.xml"/></Relationships>
</file>

<file path=ppt/slideLayouts/_rels/slideLayout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4.xml"/></Relationships>
</file>

<file path=ppt/slideLayouts/_rels/slideLayout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4.xml"/></Relationships>
</file>

<file path=ppt/slideLayouts/_rels/slideLayout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4.xml"/></Relationships>
</file>

<file path=ppt/slideLayouts/_rels/slideLayout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7.jpeg"/></Relationships>
</file>

<file path=ppt/slideLayouts/_rels/slideLayout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4" Type="http://schemas.openxmlformats.org/officeDocument/2006/relationships/image" Target="../media/image11.jpeg"/></Relationships>
</file>

<file path=ppt/slideLayouts/_rels/slideLayout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4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4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4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4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4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5.xml"/></Relationships>
</file>

<file path=ppt/slideLayouts/_rels/slideLayout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5.xml"/></Relationships>
</file>

<file path=ppt/slideLayouts/_rels/slideLayout2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5.xml"/></Relationships>
</file>

<file path=ppt/slideLayouts/_rels/slideLayout2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5.xml"/></Relationships>
</file>

<file path=ppt/slideLayouts/_rels/slideLayout2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5.xml"/></Relationships>
</file>

<file path=ppt/slideLayouts/_rels/slideLayout2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7.jpeg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4" Type="http://schemas.openxmlformats.org/officeDocument/2006/relationships/image" Target="../media/image11.jpeg"/></Relationships>
</file>

<file path=ppt/slideLayouts/_rels/slideLayout2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5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5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5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5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5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2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5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6.xml"/></Relationships>
</file>

<file path=ppt/slideLayouts/_rels/slideLayout2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2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/Relationships>
</file>

<file path=ppt/slideLayouts/_rels/slideLayout2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6.xml"/></Relationships>
</file>

<file path=ppt/slideLayouts/_rels/slideLayout2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6.xml"/></Relationships>
</file>

<file path=ppt/slideLayouts/_rels/slideLayout2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6.xml"/></Relationships>
</file>

<file path=ppt/slideLayouts/_rels/slideLayout2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7.jpeg"/></Relationships>
</file>

<file path=ppt/slideLayouts/_rels/slideLayout2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6.xml"/></Relationships>
</file>

<file path=ppt/slideLayouts/_rels/slideLayout2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7.jpeg"/></Relationships>
</file>

<file path=ppt/slideLayouts/_rels/slideLayout2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4" Type="http://schemas.openxmlformats.org/officeDocument/2006/relationships/image" Target="../media/image11.jpeg"/></Relationships>
</file>

<file path=ppt/slideLayouts/_rels/slideLayout2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6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2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6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Master" Target="../slideMasters/slideMaster6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Master" Target="../slideMasters/slideMaster6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6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7.xml"/></Relationships>
</file>

<file path=ppt/slideLayouts/_rels/slideLayout3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1.jpeg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3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7.xml"/></Relationships>
</file>

<file path=ppt/slideLayouts/_rels/slideLayout3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7.xml"/></Relationships>
</file>

<file path=ppt/slideLayouts/_rels/slideLayout3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7.xml"/></Relationships>
</file>

<file path=ppt/slideLayouts/_rels/slideLayout3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7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7.jpeg"/></Relationships>
</file>

<file path=ppt/slideLayouts/_rels/slideLayout3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1.jpeg"/></Relationships>
</file>

<file path=ppt/slideLayouts/_rels/slideLayout3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7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7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7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Master" Target="../slideMasters/slideMaster7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3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8.xml"/></Relationships>
</file>

<file path=ppt/slideLayouts/_rels/slideLayout3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8.xml"/></Relationships>
</file>

<file path=ppt/slideLayouts/_rels/slideLayout3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/Relationships>
</file>

<file path=ppt/slideLayouts/_rels/slideLayout3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8.xml"/></Relationships>
</file>

<file path=ppt/slideLayouts/_rels/slideLayout3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8.xml"/></Relationships>
</file>

<file path=ppt/slideLayouts/_rels/slideLayout3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8.xml"/></Relationships>
</file>

<file path=ppt/slideLayouts/_rels/slideLayout3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8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7.jpeg"/></Relationships>
</file>

<file path=ppt/slideLayouts/_rels/slideLayout3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3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1.jpeg"/></Relationships>
</file>

<file path=ppt/slideLayouts/_rels/slideLayout3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8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3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8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3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8.xml"/></Relationships>
</file>

<file path=ppt/slideLayouts/_rels/slideLayout3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8.xml"/></Relationships>
</file>

<file path=ppt/slideLayouts/_rels/slideLayout3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3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8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4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40.jpeg"/><Relationship Id="rId1" Type="http://schemas.openxmlformats.org/officeDocument/2006/relationships/slideMaster" Target="../slideMasters/slideMaster9.xml"/></Relationships>
</file>

<file path=ppt/slideLayouts/_rels/slideLayout4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Master" Target="../slideMasters/slideMaster1.xml"/></Relationships>
</file>

<file path=ppt/slideLayouts/_rels/slideLayout4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/Relationships>
</file>

<file path=ppt/slideLayouts/_rels/slideLayout4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9.xml"/></Relationships>
</file>

<file path=ppt/slideLayouts/_rels/slideLayout4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9.xml"/></Relationships>
</file>

<file path=ppt/slideLayouts/_rels/slideLayout4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9.xml"/></Relationships>
</file>

<file path=ppt/slideLayouts/_rels/slideLayout4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9.xml"/></Relationships>
</file>

<file path=ppt/slideLayouts/_rels/slideLayout4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7.jpeg"/></Relationships>
</file>

<file path=ppt/slideLayouts/_rels/slideLayout4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Master" Target="../slideMasters/slideMaster1.xml"/></Relationships>
</file>

<file path=ppt/slideLayouts/_rels/slideLayout4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1.jpeg"/></Relationships>
</file>

<file path=ppt/slideLayouts/_rels/slideLayout4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9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4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9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4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9.xml"/></Relationships>
</file>

<file path=ppt/slideLayouts/_rels/slideLayout4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9.xml"/></Relationships>
</file>

<file path=ppt/slideLayouts/_rels/slideLayout4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9.xml"/></Relationships>
</file>

<file path=ppt/slideLayouts/_rels/slideLayout4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4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9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2.jpe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2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7.jpeg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2.jpeg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1.jpeg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jpeg"/><Relationship Id="rId4" Type="http://schemas.openxmlformats.org/officeDocument/2006/relationships/image" Target="../media/image11.jpeg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Master" Target="../slideMasters/slideMaster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Master" Target="../slideMasters/slideMaster2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Master" Target="../slideMasters/slideMaster2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emf"/><Relationship Id="rId1" Type="http://schemas.openxmlformats.org/officeDocument/2006/relationships/slideMaster" Target="../slideMasters/slideMaster2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Master" Target="../slideMasters/slideMaster2.xml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35.jpeg"/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75673469"/>
      </p:ext>
    </p:extLst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771134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729905"/>
      </p:ext>
    </p:extLst>
  </p:cSld>
  <p:clrMapOvr>
    <a:masterClrMapping/>
  </p:clrMapOvr>
  <p:transition>
    <p:fade/>
  </p:transition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62223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80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9254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15315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95614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8032902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017887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393714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47870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526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584975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749024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42132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667805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8382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086997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9102071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541710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939944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11039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03244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73843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37984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267780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222633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307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467563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2067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972611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376690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937203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103172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590210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00236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8390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2640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20130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686394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463752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7898752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54391246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2879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816267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4981092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823273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6865348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2531304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583163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02445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1598598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479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0033247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346159"/>
      </p:ext>
    </p:extLst>
  </p:cSld>
  <p:clrMapOvr>
    <a:masterClrMapping/>
  </p:clrMapOvr>
  <p:transition>
    <p:fade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0333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543073"/>
      </p:ext>
    </p:extLst>
  </p:cSld>
  <p:clrMapOvr>
    <a:masterClrMapping/>
  </p:clrMapOvr>
  <p:transition>
    <p:fade/>
  </p:transition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752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82"/>
            <a:ext cx="5577840" cy="1003095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767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7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903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28"/>
            <a:ext cx="9144000" cy="501548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9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941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399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38990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3" y="1434370"/>
            <a:ext cx="8968487" cy="1314399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58838" indent="0">
              <a:buNone/>
              <a:defRPr/>
            </a:lvl4pPr>
            <a:lvl5pPr marL="745118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53239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0" cy="1314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286800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0" cy="1314399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2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71" indent="0">
              <a:buFont typeface="Wingdings" panose="05000000000000000000" pitchFamily="2" charset="2"/>
              <a:buNone/>
              <a:defRPr sz="1630" b="0"/>
            </a:lvl2pPr>
            <a:lvl3pPr marL="367384" indent="0">
              <a:buFont typeface="Wingdings" panose="05000000000000000000" pitchFamily="2" charset="2"/>
              <a:buNone/>
              <a:tabLst/>
              <a:defRPr sz="1304" b="0"/>
            </a:lvl3pPr>
            <a:lvl4pPr marL="531672" indent="0">
              <a:buFont typeface="Wingdings" panose="05000000000000000000" pitchFamily="2" charset="2"/>
              <a:buNone/>
              <a:defRPr sz="1141" b="0"/>
            </a:lvl4pPr>
            <a:lvl5pPr marL="695961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967733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1"/>
            <a:ext cx="896874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43315" indent="-124186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1" y="1436690"/>
            <a:ext cx="41910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1" y="2084388"/>
            <a:ext cx="4191000" cy="1264192"/>
          </a:xfrm>
        </p:spPr>
        <p:txBody>
          <a:bodyPr>
            <a:spAutoFit/>
          </a:bodyPr>
          <a:lstStyle>
            <a:lvl1pPr marL="139710" indent="-139710">
              <a:defRPr lang="en-US" sz="1956" dirty="0"/>
            </a:lvl1pPr>
            <a:lvl2pPr marL="279419" indent="-139710">
              <a:defRPr lang="en-US" dirty="0"/>
            </a:lvl2pPr>
            <a:lvl3pPr marL="419129" indent="-139710">
              <a:defRPr lang="en-US" dirty="0"/>
            </a:lvl3pPr>
            <a:lvl4pPr marL="558838" indent="-111250">
              <a:defRPr lang="en-US" dirty="0"/>
            </a:lvl4pPr>
            <a:lvl5pPr marL="646804" indent="-9831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440317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8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2"/>
            <a:ext cx="5214937" cy="1264192"/>
          </a:xfrm>
        </p:spPr>
        <p:txBody>
          <a:bodyPr/>
          <a:lstStyle>
            <a:lvl1pPr>
              <a:defRPr sz="1956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77930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7447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262603" indent="-122893">
              <a:defRPr lang="en-US" sz="1467" dirty="0"/>
            </a:lvl2pPr>
            <a:lvl3pPr marL="380320" indent="-112544">
              <a:defRPr lang="en-US" dirty="0"/>
            </a:lvl3pPr>
            <a:lvl4pPr marL="485103" indent="-104783">
              <a:defRPr lang="en-US" dirty="0"/>
            </a:lvl4pPr>
            <a:lvl5pPr marL="596353" indent="-9960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81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3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816"/>
          </a:xfrm>
        </p:spPr>
        <p:txBody>
          <a:bodyPr wrap="square">
            <a:spAutoFit/>
          </a:bodyPr>
          <a:lstStyle>
            <a:lvl1pPr marL="143591" indent="-143591">
              <a:defRPr lang="en-US" sz="1630" dirty="0"/>
            </a:lvl1pPr>
            <a:lvl2pPr marL="324696" indent="-138416">
              <a:defRPr lang="en-US" sz="1467" dirty="0"/>
            </a:lvl2pPr>
            <a:lvl3pPr marL="452763" indent="-128067">
              <a:defRPr lang="en-US" dirty="0"/>
            </a:lvl3pPr>
            <a:lvl4pPr marL="558838" indent="-111250">
              <a:defRPr lang="en-US" dirty="0"/>
            </a:lvl4pPr>
            <a:lvl5pPr marL="651978" indent="-9055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30022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6" y="1438277"/>
            <a:ext cx="2062182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676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3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7"/>
            <a:ext cx="2062182" cy="1354602"/>
          </a:xfrm>
        </p:spPr>
        <p:txBody>
          <a:bodyPr wrap="square">
            <a:spAutoFit/>
          </a:bodyPr>
          <a:lstStyle>
            <a:lvl1pPr marL="115131" indent="-115131">
              <a:defRPr lang="en-US" sz="1467" dirty="0"/>
            </a:lvl1pPr>
            <a:lvl2pPr marL="232849" indent="-102195">
              <a:defRPr lang="en-US" sz="1304" dirty="0"/>
            </a:lvl2pPr>
            <a:lvl3pPr marL="357036" indent="-108663">
              <a:defRPr lang="en-US" dirty="0"/>
            </a:lvl3pPr>
            <a:lvl4pPr marL="461818" indent="-93140">
              <a:defRPr lang="en-US" dirty="0"/>
            </a:lvl4pPr>
            <a:lvl5pPr marL="558838" indent="-8925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3256196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5" cy="451534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5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5" y="2283116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92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8651"/>
          </a:xfrm>
        </p:spPr>
        <p:txBody>
          <a:bodyPr wrap="square">
            <a:spAutoFit/>
          </a:bodyPr>
          <a:lstStyle>
            <a:lvl1pPr marL="115131" indent="-115131">
              <a:defRPr lang="en-US" sz="1222" dirty="0"/>
            </a:lvl1pPr>
            <a:lvl2pPr marL="232849" indent="-102195">
              <a:defRPr lang="en-US" sz="1141" dirty="0"/>
            </a:lvl2pPr>
            <a:lvl3pPr marL="357036" indent="-108663">
              <a:defRPr lang="en-US" sz="1141" dirty="0"/>
            </a:lvl3pPr>
            <a:lvl4pPr marL="461818" indent="-93140">
              <a:defRPr lang="en-US" sz="978" dirty="0"/>
            </a:lvl4pPr>
            <a:lvl5pPr marL="558838" indent="-89259">
              <a:defRPr lang="en-US" sz="978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212049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9361148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8" y="2977467"/>
            <a:ext cx="4127692" cy="90306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73849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0"/>
            <a:ext cx="5508419" cy="315471"/>
          </a:xfrm>
        </p:spPr>
        <p:txBody>
          <a:bodyPr tIns="64008"/>
          <a:lstStyle>
            <a:lvl1pPr>
              <a:defRPr sz="163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3715823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132"/>
            <a:ext cx="3147213" cy="90306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0" y="3535542"/>
            <a:ext cx="3147213" cy="275909"/>
          </a:xfrm>
        </p:spPr>
        <p:txBody>
          <a:bodyPr/>
          <a:lstStyle>
            <a:lvl1pPr marL="0" indent="0">
              <a:buNone/>
              <a:defRPr sz="1793">
                <a:latin typeface="+mn-lt"/>
              </a:defRPr>
            </a:lvl1pPr>
            <a:lvl2pPr marL="186279" indent="0">
              <a:buNone/>
              <a:defRPr/>
            </a:lvl2pPr>
            <a:lvl3pPr marL="372559" indent="0">
              <a:buNone/>
              <a:defRPr/>
            </a:lvl3pPr>
            <a:lvl4pPr marL="539435" indent="0">
              <a:buNone/>
              <a:defRPr/>
            </a:lvl4pPr>
            <a:lvl5pPr marL="69725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4211719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879"/>
            <a:ext cx="3139547" cy="90306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264157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372"/>
          </a:xfrm>
        </p:spPr>
        <p:txBody>
          <a:bodyPr anchor="t"/>
          <a:lstStyle>
            <a:lvl1pPr>
              <a:defRPr sz="2282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1000" y="1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25140859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488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259681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10635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4" y="0"/>
            <a:ext cx="401029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4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2" y="-203944"/>
            <a:ext cx="328169" cy="2508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211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5" y="5487361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1748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7" y="917520"/>
            <a:ext cx="8971676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91905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5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8" y="2025650"/>
            <a:ext cx="4371892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0" y="5689600"/>
            <a:ext cx="4371892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5" y="2025650"/>
            <a:ext cx="4371892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79" lvl="0" indent="-186279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93882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1"/>
            <a:ext cx="8974667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6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3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8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3" cy="225767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0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5892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4515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451534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34544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2" y="5334001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0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76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0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55800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5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09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0"/>
            <a:ext cx="232373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69" y="2286000"/>
            <a:ext cx="327705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8151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2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0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09"/>
            <a:ext cx="1489571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991698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38885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06"/>
            <a:ext cx="8974667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2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7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0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29" y="4799409"/>
            <a:ext cx="1467228" cy="677301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6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61856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0980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847642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863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25"/>
            <a:ext cx="11018520" cy="451534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451534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840346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534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6" y="2309814"/>
            <a:ext cx="5190067" cy="351186"/>
          </a:xfrm>
        </p:spPr>
        <p:txBody>
          <a:bodyPr anchor="t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8981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7" y="3201646"/>
            <a:ext cx="3182027" cy="451534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1" y="3251820"/>
            <a:ext cx="4608681" cy="351186"/>
          </a:xfrm>
        </p:spPr>
        <p:txBody>
          <a:bodyPr anchor="ctr"/>
          <a:lstStyle>
            <a:lvl1pPr marL="188867" indent="-188867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471283" cy="12541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659195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33"/>
            <a:ext cx="8968487" cy="451534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1"/>
            <a:ext cx="8968487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96" indent="0">
              <a:buNone/>
              <a:tabLst>
                <a:tab pos="280713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379" indent="0">
              <a:buNone/>
              <a:tabLst>
                <a:tab pos="464405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764" indent="0">
              <a:buNone/>
              <a:tabLst>
                <a:tab pos="65197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427" indent="0">
              <a:buNone/>
              <a:tabLst>
                <a:tab pos="838258" algn="l"/>
              </a:tabLst>
              <a:defRPr sz="1956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210137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1"/>
            <a:ext cx="8968487" cy="451534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3" y="1230681"/>
            <a:ext cx="8968487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9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3491220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13259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224581"/>
            <a:ext cx="8970361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"/>
            <a:ext cx="3788358" cy="389209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3" y="660509"/>
            <a:ext cx="8970361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5"/>
            <a:ext cx="8970361" cy="300980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6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223" indent="0">
              <a:buNone/>
              <a:defRPr sz="1956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92016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457201"/>
            <a:ext cx="4040887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7" y="1338139"/>
            <a:ext cx="360101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3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7"/>
            <a:ext cx="4792750" cy="300980"/>
          </a:xfrm>
        </p:spPr>
        <p:txBody>
          <a:bodyPr/>
          <a:lstStyle>
            <a:lvl1pPr marL="0" indent="0">
              <a:buNone/>
              <a:tabLst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605286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461739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844" fontAlgn="base">
              <a:spcBef>
                <a:spcPct val="0"/>
              </a:spcBef>
              <a:spcAft>
                <a:spcPct val="0"/>
              </a:spcAft>
            </a:pPr>
            <a:endParaRPr lang="en-US" sz="163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1"/>
            <a:ext cx="4031233" cy="401328"/>
          </a:xfrm>
        </p:spPr>
        <p:txBody>
          <a:bodyPr/>
          <a:lstStyle>
            <a:lvl1pPr>
              <a:defRPr sz="2608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3537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2"/>
            <a:ext cx="5819775" cy="300980"/>
          </a:xfrm>
        </p:spPr>
        <p:txBody>
          <a:bodyPr/>
          <a:lstStyle>
            <a:lvl1pPr marL="0" indent="0">
              <a:buNone/>
              <a:defRPr sz="1956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1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36" indent="0">
              <a:buNone/>
              <a:defRPr sz="162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65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0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6"/>
            <a:ext cx="4033838" cy="300980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6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6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447" indent="0">
              <a:buNone/>
              <a:defRPr/>
            </a:lvl3pPr>
            <a:lvl4pPr marL="558671" indent="0">
              <a:buNone/>
              <a:defRPr/>
            </a:lvl4pPr>
            <a:lvl5pPr marL="74489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470963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62179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067651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16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9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60058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667512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00867044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00"/>
            <a:ext cx="9144000" cy="4514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6006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60079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39437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75731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322"/>
            <a:ext cx="4482124" cy="87716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696" eaLnBrk="0" hangingPunct="0"/>
            <a:r>
              <a:rPr lang="en-US" sz="57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843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1" y="457201"/>
            <a:ext cx="8974408" cy="451534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7" cy="1806007"/>
          </a:xfrm>
        </p:spPr>
        <p:txBody>
          <a:bodyPr wrap="square">
            <a:spAutoFit/>
          </a:bodyPr>
          <a:lstStyle>
            <a:lvl1pPr>
              <a:defRPr sz="2934">
                <a:latin typeface="+mn-lt"/>
              </a:defRPr>
            </a:lvl1pPr>
            <a:lvl2pPr>
              <a:defRPr sz="2282">
                <a:latin typeface="+mn-lt"/>
              </a:defRPr>
            </a:lvl2pPr>
            <a:lvl3pPr>
              <a:defRPr sz="1956">
                <a:latin typeface="+mn-lt"/>
              </a:defRPr>
            </a:lvl3pPr>
            <a:lvl4pPr>
              <a:defRPr sz="1630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5" spc="-42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8434955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C42DFF-F1CD-5D3E-A9A2-05A67D86D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3810091"/>
            <a:ext cx="10515600" cy="752385"/>
          </a:xfrm>
        </p:spPr>
        <p:txBody>
          <a:bodyPr anchor="b"/>
          <a:lstStyle>
            <a:lvl1pPr>
              <a:defRPr sz="4889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7F87BB-346C-9805-4BCE-783B2997A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300980"/>
          </a:xfrm>
        </p:spPr>
        <p:txBody>
          <a:bodyPr/>
          <a:lstStyle>
            <a:lvl1pPr marL="0" indent="0">
              <a:buNone/>
              <a:defRPr sz="1956">
                <a:solidFill>
                  <a:schemeClr val="tx1">
                    <a:tint val="75000"/>
                  </a:schemeClr>
                </a:solidFill>
              </a:defRPr>
            </a:lvl1pPr>
            <a:lvl2pPr marL="372559" indent="0">
              <a:buNone/>
              <a:defRPr sz="1630">
                <a:solidFill>
                  <a:schemeClr val="tx1">
                    <a:tint val="75000"/>
                  </a:schemeClr>
                </a:solidFill>
              </a:defRPr>
            </a:lvl2pPr>
            <a:lvl3pPr marL="745118" indent="0">
              <a:buNone/>
              <a:defRPr sz="1467">
                <a:solidFill>
                  <a:schemeClr val="tx1">
                    <a:tint val="75000"/>
                  </a:schemeClr>
                </a:solidFill>
              </a:defRPr>
            </a:lvl3pPr>
            <a:lvl4pPr marL="1117677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4pPr>
            <a:lvl5pPr marL="1490236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5pPr>
            <a:lvl6pPr marL="1862795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6pPr>
            <a:lvl7pPr marL="2235354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7pPr>
            <a:lvl8pPr marL="2607912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8pPr>
            <a:lvl9pPr marL="2980471" indent="0">
              <a:buNone/>
              <a:defRPr sz="130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AACEB-236A-5CB3-CDBB-7A322F70FB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9BB811-779F-47EF-A014-1F317DAB2146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33C4B5-EC0D-AE97-4892-DF862DF9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AB4768-B9E3-FBF8-834B-1C51F24B72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F1CD0DE-3516-4097-915F-9214B85250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9788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1385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06056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70459E-497F-D43E-8A64-FFF7F76C1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446072-EB13-6991-F3C3-C83FAEFF47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5481AA4-1E7E-EB59-6102-8A9931CB04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508397-6429-4E7A-8D2E-64EA984C6949}" type="datetimeFigureOut">
              <a:rPr lang="en-US" smtClean="0"/>
              <a:t>4/25/2025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C5A6DB-F553-24F5-4530-CBC3E58D5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45D377-B339-2E59-44AC-240F80D3A4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8404D0-50B9-46BB-99FF-4AF6E12FC97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66408"/>
      </p:ext>
    </p:extLst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s Only"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44A55-E78C-4A8B-2013-2C13426A7553}"/>
              </a:ext>
            </a:extLst>
          </p:cNvPr>
          <p:cNvSpPr txBox="1"/>
          <p:nvPr userDrawn="1"/>
        </p:nvSpPr>
        <p:spPr>
          <a:xfrm>
            <a:off x="584200" y="6473666"/>
            <a:ext cx="1362361" cy="8771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defTabSz="745118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70" b="0" i="0" u="none" strike="noStrike" kern="1200" cap="none" spc="163" normalizeH="0" baseline="0" noProof="0">
                <a:ln>
                  <a:noFill/>
                </a:ln>
                <a:solidFill>
                  <a:schemeClr val="bg1">
                    <a:lumMod val="85000"/>
                  </a:schemeClr>
                </a:solidFill>
                <a:effectLst/>
                <a:uLnTx/>
                <a:uFillTx/>
                <a:latin typeface="Segoe UI" panose="020B0502040204020203" pitchFamily="34" charset="0"/>
                <a:ea typeface="+mn-ea"/>
                <a:cs typeface="Segoe UI" panose="020B0502040204020203" pitchFamily="34" charset="0"/>
              </a:rPr>
              <a:t>MICROSOFT CONFIDENTIAL</a:t>
            </a:r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211FB4D-E887-CDEE-F2A3-B39CEA1C5B9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90868" y="909604"/>
            <a:ext cx="11018520" cy="150490"/>
          </a:xfrm>
        </p:spPr>
        <p:txBody>
          <a:bodyPr/>
          <a:lstStyle>
            <a:lvl1pPr marL="0" indent="0">
              <a:buNone/>
              <a:defRPr lang="en-US" sz="978" b="0" i="0" kern="1200" cap="none" spc="-41" baseline="0" dirty="0" smtClean="0">
                <a:ln w="3175">
                  <a:noFill/>
                </a:ln>
                <a:solidFill>
                  <a:schemeClr val="tx2">
                    <a:lumMod val="50000"/>
                    <a:lumOff val="50000"/>
                  </a:schemeClr>
                </a:solidFill>
                <a:effectLst/>
                <a:latin typeface="Segoe UI" panose="020B0502040204020203" pitchFamily="34" charset="0"/>
                <a:ea typeface="+mn-ea"/>
                <a:cs typeface="Segoe UI" pitchFamily="34" charset="0"/>
              </a:defRPr>
            </a:lvl1pPr>
            <a:lvl2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2pPr>
            <a:lvl3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3pPr>
            <a:lvl4pPr>
              <a:defRPr lang="en-US" sz="1630" b="0" kern="1200" cap="none" spc="-41" baseline="0" dirty="0" smtClean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4pPr>
            <a:lvl5pPr>
              <a:defRPr lang="en-US" sz="1630" b="0" kern="1200" cap="none" spc="-41" baseline="0" dirty="0">
                <a:ln w="3175"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+mn-lt"/>
                <a:ea typeface="+mn-ea"/>
                <a:cs typeface="Segoe UI" pitchFamily="34" charset="0"/>
              </a:defRPr>
            </a:lvl5pPr>
          </a:lstStyle>
          <a:p>
            <a:pPr lvl="0"/>
            <a:r>
              <a:rPr lang="en-US"/>
              <a:t>Click to edit Subtitle</a:t>
            </a:r>
          </a:p>
        </p:txBody>
      </p:sp>
    </p:spTree>
    <p:extLst>
      <p:ext uri="{BB962C8B-B14F-4D97-AF65-F5344CB8AC3E}">
        <p14:creationId xmlns:p14="http://schemas.microsoft.com/office/powerpoint/2010/main" val="3066845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910580"/>
      </p:ext>
    </p:extLst>
  </p:cSld>
  <p:clrMapOvr>
    <a:masterClrMapping/>
  </p:clrMapOvr>
  <p:transition>
    <p:fade/>
  </p:transition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1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1" y="3962401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177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4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419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191928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85668" indent="0">
              <a:buNone/>
              <a:defRPr/>
            </a:lvl4pPr>
            <a:lvl5pPr marL="914225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1818505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1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4974965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2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3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39" indent="0">
              <a:buFont typeface="Wingdings" panose="05000000000000000000" pitchFamily="2" charset="2"/>
              <a:buNone/>
              <a:defRPr sz="2000" b="0"/>
            </a:lvl2pPr>
            <a:lvl3pPr marL="450764" indent="0">
              <a:buFont typeface="Wingdings" panose="05000000000000000000" pitchFamily="2" charset="2"/>
              <a:buNone/>
              <a:tabLst/>
              <a:defRPr sz="1600" b="0"/>
            </a:lvl3pPr>
            <a:lvl4pPr marL="652337" indent="0">
              <a:buFont typeface="Wingdings" panose="05000000000000000000" pitchFamily="2" charset="2"/>
              <a:buNone/>
              <a:defRPr sz="1400" b="0"/>
            </a:lvl4pPr>
            <a:lvl5pPr marL="853911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50773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66622" indent="-152371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417" indent="-171417">
              <a:defRPr lang="en-US" sz="2400" dirty="0"/>
            </a:lvl1pPr>
            <a:lvl2pPr marL="342834" indent="-171417">
              <a:defRPr lang="en-US" dirty="0"/>
            </a:lvl2pPr>
            <a:lvl3pPr marL="514252" indent="-171417">
              <a:defRPr lang="en-US" dirty="0"/>
            </a:lvl3pPr>
            <a:lvl4pPr marL="685668" indent="-136499">
              <a:defRPr lang="en-US" dirty="0"/>
            </a:lvl4pPr>
            <a:lvl5pPr marL="793598" indent="-12062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137819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4805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9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3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277544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22201" indent="-150784">
              <a:defRPr lang="en-US" sz="1800" dirty="0"/>
            </a:lvl2pPr>
            <a:lvl3pPr marL="466636" indent="-138086">
              <a:defRPr lang="en-US" dirty="0"/>
            </a:lvl3pPr>
            <a:lvl4pPr marL="595199" indent="-128563">
              <a:defRPr lang="en-US" dirty="0"/>
            </a:lvl4pPr>
            <a:lvl5pPr marL="731698" indent="-12221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6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6"/>
            <a:ext cx="3264408" cy="1760482"/>
          </a:xfrm>
        </p:spPr>
        <p:txBody>
          <a:bodyPr wrap="square">
            <a:spAutoFit/>
          </a:bodyPr>
          <a:lstStyle>
            <a:lvl1pPr marL="176180" indent="-176180">
              <a:defRPr lang="en-US" sz="2000" dirty="0"/>
            </a:lvl1pPr>
            <a:lvl2pPr marL="398386" indent="-169830">
              <a:defRPr lang="en-US" sz="1800" dirty="0"/>
            </a:lvl2pPr>
            <a:lvl3pPr marL="555518" indent="-157133">
              <a:defRPr lang="en-US" dirty="0"/>
            </a:lvl3pPr>
            <a:lvl4pPr marL="685668" indent="-136499">
              <a:defRPr lang="en-US" dirty="0"/>
            </a:lvl4pPr>
            <a:lvl5pPr marL="799946" indent="-1111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747790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6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9" y="1438276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9" y="2283116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6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4" y="2276475"/>
            <a:ext cx="2532063" cy="1698927"/>
          </a:xfrm>
        </p:spPr>
        <p:txBody>
          <a:bodyPr wrap="square">
            <a:spAutoFit/>
          </a:bodyPr>
          <a:lstStyle>
            <a:lvl1pPr marL="141261" indent="-141261">
              <a:defRPr lang="en-US" sz="1800" dirty="0"/>
            </a:lvl1pPr>
            <a:lvl2pPr marL="285695" indent="-125389">
              <a:defRPr lang="en-US" sz="1600" dirty="0"/>
            </a:lvl2pPr>
            <a:lvl3pPr marL="438066" indent="-133325">
              <a:defRPr lang="en-US" dirty="0"/>
            </a:lvl3pPr>
            <a:lvl4pPr marL="566629" indent="-114278">
              <a:defRPr lang="en-US" dirty="0"/>
            </a:lvl4pPr>
            <a:lvl5pPr marL="685668" indent="-109517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6794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6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6"/>
            <a:ext cx="1965960" cy="1452705"/>
          </a:xfrm>
        </p:spPr>
        <p:txBody>
          <a:bodyPr wrap="square">
            <a:spAutoFit/>
          </a:bodyPr>
          <a:lstStyle>
            <a:lvl1pPr marL="141261" indent="-141261">
              <a:defRPr lang="en-US" sz="1500" dirty="0"/>
            </a:lvl1pPr>
            <a:lvl2pPr marL="285695" indent="-125389">
              <a:defRPr lang="en-US" sz="1400" dirty="0"/>
            </a:lvl2pPr>
            <a:lvl3pPr marL="438066" indent="-133325">
              <a:defRPr lang="en-US" sz="1400" dirty="0"/>
            </a:lvl3pPr>
            <a:lvl4pPr marL="566629" indent="-114278">
              <a:defRPr lang="en-US" sz="1200" dirty="0"/>
            </a:lvl4pPr>
            <a:lvl5pPr marL="685668" indent="-109517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01210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5858998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5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50606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62905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56" indent="0">
              <a:buNone/>
              <a:defRPr/>
            </a:lvl2pPr>
            <a:lvl3pPr marL="457112" indent="0">
              <a:buNone/>
              <a:defRPr/>
            </a:lvl3pPr>
            <a:lvl4pPr marL="661861" indent="0">
              <a:buNone/>
              <a:defRPr/>
            </a:lvl4pPr>
            <a:lvl5pPr marL="85549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771383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6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42518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1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08417287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543286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94936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2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6388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836855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1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660585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23700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56" lvl="0" indent="-228556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882479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1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2" y="5689600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71962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1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1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1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01108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9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876876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137813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2290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3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7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699012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1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5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6080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7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650869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7510877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2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142108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7" y="2309813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94409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3155864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2"/>
            <a:ext cx="6667500" cy="422423"/>
          </a:xfrm>
        </p:spPr>
        <p:txBody>
          <a:bodyPr anchor="ctr"/>
          <a:lstStyle>
            <a:lvl1pPr marL="231730" indent="-231730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2" y="-203944"/>
            <a:ext cx="577081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893539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86" indent="0">
              <a:buNone/>
              <a:tabLst>
                <a:tab pos="34442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95" indent="0">
              <a:buNone/>
              <a:tabLst>
                <a:tab pos="56980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407" indent="0">
              <a:buNone/>
              <a:tabLst>
                <a:tab pos="79994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795" indent="0">
              <a:buNone/>
              <a:tabLst>
                <a:tab pos="102850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6526672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5626254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87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2494139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5682386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4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6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6955614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293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82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20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163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481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976" indent="0">
              <a:buNone/>
              <a:defRPr/>
            </a:lvl3pPr>
            <a:lvl4pPr marL="685462" indent="0">
              <a:buNone/>
              <a:defRPr/>
            </a:lvl4pPr>
            <a:lvl5pPr marL="913950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6986224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3" y="334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53084186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4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83398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76593056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563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143111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084956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66921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111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1" y="585789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2602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39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164111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13571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5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6" y="620429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6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6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6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1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1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896214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6" y="4352947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5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107" indent="0">
              <a:buNone/>
              <a:defRPr/>
            </a:lvl3pPr>
            <a:lvl4pPr marL="672161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39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508519712"/>
      </p:ext>
    </p:extLst>
  </p:cSld>
  <p:clrMapOvr>
    <a:masterClrMapping/>
  </p:clrMapOvr>
  <p:transition>
    <p:fade/>
  </p:transition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841997"/>
      </p:ext>
    </p:extLst>
  </p:cSld>
  <p:clrMapOvr>
    <a:masterClrMapping/>
  </p:clrMapOvr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1709"/>
      </p:ext>
    </p:extLst>
  </p:cSld>
  <p:clrMapOvr>
    <a:masterClrMapping/>
  </p:clrMapOvr>
  <p:transition>
    <p:fade/>
  </p:transition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5947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8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345920"/>
      </p:ext>
    </p:extLst>
  </p:cSld>
  <p:clrMapOvr>
    <a:masterClrMapping/>
  </p:clrMapOvr>
  <p:transition>
    <p:fade/>
  </p:transition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1621368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1621368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09847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_Walkin_CENTER SCREEN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B81240-6A38-443B-6A44-7E945DB8BA1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93607" y="2530647"/>
            <a:ext cx="5577840" cy="1003131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3259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</a:t>
            </a:r>
            <a:br>
              <a:rPr lang="en-US"/>
            </a:br>
            <a:r>
              <a:rPr lang="en-US"/>
              <a:t>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93607" y="3962401"/>
            <a:ext cx="5577840" cy="225698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467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0CD5FF5-1115-3AF7-6411-80851536A88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93608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38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119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1621367" y="3032211"/>
            <a:ext cx="9144000" cy="501565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3259" spc="-41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1367" y="3962402"/>
            <a:ext cx="9144000" cy="200676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304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FCEC5707-483C-6137-56E7-02CC348DE27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667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535">
          <p15:clr>
            <a:srgbClr val="5ACBF0"/>
          </p15:clr>
        </p15:guide>
        <p15:guide id="2" orient="horz" pos="7322">
          <p15:clr>
            <a:srgbClr val="5ACBF0"/>
          </p15:clr>
        </p15:guide>
        <p15:guide id="3" pos="22075">
          <p15:clr>
            <a:srgbClr val="5ACBF0"/>
          </p15:clr>
        </p15:guide>
        <p15:guide id="4" orient="horz" pos="6336">
          <p15:clr>
            <a:srgbClr val="FBAE40"/>
          </p15:clr>
        </p15:guide>
      </p15:sldGuideLst>
    </p:ext>
  </p:extLs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1610783" y="1435100"/>
            <a:ext cx="8968746" cy="1314456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819623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3731">
          <p15:clr>
            <a:srgbClr val="5ACBF0"/>
          </p15:clr>
        </p15:guide>
        <p15:guide id="3" orient="horz" pos="845">
          <p15:clr>
            <a:srgbClr val="5ACBF0"/>
          </p15:clr>
        </p15:guide>
        <p15:guide id="5" orient="horz" pos="2652">
          <p15:clr>
            <a:srgbClr val="5ACBF0"/>
          </p15:clr>
        </p15:guide>
      </p15:sldGuideLst>
    </p:ext>
  </p:extLs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2974" y="1434371"/>
            <a:ext cx="8968487" cy="1314456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58675" indent="0">
              <a:buNone/>
              <a:defRPr/>
            </a:lvl4pPr>
            <a:lvl5pPr marL="74490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11354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2655">
          <p15:clr>
            <a:srgbClr val="5ACBF0"/>
          </p15:clr>
        </p15:guide>
        <p15:guide id="4" orient="horz" pos="3731">
          <p15:clr>
            <a:srgbClr val="5ACBF0"/>
          </p15:clr>
        </p15:guide>
      </p15:sldGuideLst>
    </p:ext>
  </p:extLs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1610784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2587" y="1435100"/>
            <a:ext cx="4191001" cy="131445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656674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43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76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918695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610784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2587" y="1435100"/>
            <a:ext cx="4191001" cy="1314456"/>
          </a:xfrm>
        </p:spPr>
        <p:txBody>
          <a:bodyPr wrap="square">
            <a:spAutoFit/>
          </a:bodyPr>
          <a:lstStyle>
            <a:lvl1pPr marL="0" indent="0">
              <a:spcBef>
                <a:spcPts val="997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281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08211" indent="0">
              <a:buFont typeface="Wingdings" panose="05000000000000000000" pitchFamily="2" charset="2"/>
              <a:buNone/>
              <a:defRPr sz="1629" b="0"/>
            </a:lvl2pPr>
            <a:lvl3pPr marL="367277" indent="0">
              <a:buFont typeface="Wingdings" panose="05000000000000000000" pitchFamily="2" charset="2"/>
              <a:buNone/>
              <a:tabLst/>
              <a:defRPr sz="1304" b="0"/>
            </a:lvl3pPr>
            <a:lvl4pPr marL="531518" indent="0">
              <a:buFont typeface="Wingdings" panose="05000000000000000000" pitchFamily="2" charset="2"/>
              <a:buNone/>
              <a:defRPr sz="1141" b="0"/>
            </a:lvl4pPr>
            <a:lvl5pPr marL="695758" indent="0">
              <a:buFont typeface="Wingdings" panose="05000000000000000000" pitchFamily="2" charset="2"/>
              <a:buNone/>
              <a:tabLst/>
              <a:defRPr sz="1141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014937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731">
          <p15:clr>
            <a:srgbClr val="5ACBF0"/>
          </p15:clr>
        </p15:guide>
        <p15:guide id="3" orient="horz" pos="2652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</p15:sldGuideLst>
    </p:ext>
  </p:extLs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7" y="457202"/>
            <a:ext cx="8968740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10784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10784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43157" indent="-124150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87042" y="1436690"/>
            <a:ext cx="4191001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87042" y="2084388"/>
            <a:ext cx="4191001" cy="1264225"/>
          </a:xfrm>
        </p:spPr>
        <p:txBody>
          <a:bodyPr>
            <a:spAutoFit/>
          </a:bodyPr>
          <a:lstStyle>
            <a:lvl1pPr marL="139669" indent="-139669">
              <a:defRPr lang="en-US" sz="1955" dirty="0"/>
            </a:lvl1pPr>
            <a:lvl2pPr marL="279337" indent="-139669">
              <a:defRPr lang="en-US" dirty="0"/>
            </a:lvl2pPr>
            <a:lvl3pPr marL="419007" indent="-139669">
              <a:defRPr lang="en-US" dirty="0"/>
            </a:lvl3pPr>
            <a:lvl4pPr marL="558675" indent="-111218">
              <a:defRPr lang="en-US" dirty="0"/>
            </a:lvl4pPr>
            <a:lvl5pPr marL="646615" indent="-9828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004520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4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351121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81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2" y="2081211"/>
            <a:ext cx="5214937" cy="1264225"/>
          </a:xfrm>
        </p:spPr>
        <p:txBody>
          <a:bodyPr/>
          <a:lstStyle>
            <a:lvl1pPr>
              <a:defRPr sz="1955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56796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3846">
          <p15:clr>
            <a:srgbClr val="5ACBF0"/>
          </p15:clr>
        </p15:guide>
        <p15:guide id="4" pos="13161">
          <p15:clr>
            <a:srgbClr val="5ACBF0"/>
          </p15:clr>
        </p15:guide>
        <p15:guide id="5" pos="14487">
          <p15:clr>
            <a:srgbClr val="5ACBF0"/>
          </p15:clr>
        </p15:guide>
        <p15:guide id="7" orient="horz" pos="2655">
          <p15:clr>
            <a:srgbClr val="5ACBF0"/>
          </p15:clr>
        </p15:guide>
      </p15:sldGuideLst>
    </p:ext>
  </p:extLs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262526" indent="-122857">
              <a:defRPr lang="en-US" sz="1467" dirty="0"/>
            </a:lvl2pPr>
            <a:lvl3pPr marL="380209" indent="-112511">
              <a:defRPr lang="en-US" dirty="0"/>
            </a:lvl3pPr>
            <a:lvl4pPr marL="484962" indent="-104752">
              <a:defRPr lang="en-US" dirty="0"/>
            </a:lvl4pPr>
            <a:lvl5pPr marL="596179" indent="-99579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766688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766688" y="2384136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924269" y="1438276"/>
            <a:ext cx="2658624" cy="551609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792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24269" y="2390775"/>
            <a:ext cx="2658624" cy="1434786"/>
          </a:xfrm>
        </p:spPr>
        <p:txBody>
          <a:bodyPr wrap="square">
            <a:spAutoFit/>
          </a:bodyPr>
          <a:lstStyle>
            <a:lvl1pPr marL="143549" indent="-143549">
              <a:defRPr lang="en-US" sz="1629" dirty="0"/>
            </a:lvl1pPr>
            <a:lvl2pPr marL="324601" indent="-138376">
              <a:defRPr lang="en-US" sz="1467" dirty="0"/>
            </a:lvl2pPr>
            <a:lvl3pPr marL="452631" indent="-128030">
              <a:defRPr lang="en-US" dirty="0"/>
            </a:lvl3pPr>
            <a:lvl4pPr marL="558675" indent="-111218">
              <a:defRPr lang="en-US" dirty="0"/>
            </a:lvl4pPr>
            <a:lvl5pPr marL="651788" indent="-9052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06861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4418">
          <p15:clr>
            <a:srgbClr val="5ACBF0"/>
          </p15:clr>
        </p15:guide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672">
          <p15:clr>
            <a:srgbClr val="5ACBF0"/>
          </p15:clr>
        </p15:guide>
        <p15:guide id="7" pos="10776">
          <p15:clr>
            <a:srgbClr val="5ACBF0"/>
          </p15:clr>
        </p15:guide>
        <p15:guide id="8" pos="16848">
          <p15:clr>
            <a:srgbClr val="5ACBF0"/>
          </p15:clr>
        </p15:guide>
        <p15:guide id="9" pos="17952">
          <p15:clr>
            <a:srgbClr val="5ACBF0"/>
          </p15:clr>
        </p15:guide>
      </p15:sldGuideLst>
    </p:ext>
  </p:extLs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09108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913876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9142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19937" y="1438277"/>
            <a:ext cx="2062182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19408" y="228311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524704" y="1438277"/>
            <a:ext cx="2063474" cy="501565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29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524558" y="2276476"/>
            <a:ext cx="2062182" cy="1354566"/>
          </a:xfrm>
        </p:spPr>
        <p:txBody>
          <a:bodyPr wrap="square">
            <a:spAutoFit/>
          </a:bodyPr>
          <a:lstStyle>
            <a:lvl1pPr marL="115098" indent="-115098">
              <a:defRPr lang="en-US" sz="1467" dirty="0"/>
            </a:lvl1pPr>
            <a:lvl2pPr marL="232781" indent="-102166">
              <a:defRPr lang="en-US" sz="1304" dirty="0"/>
            </a:lvl2pPr>
            <a:lvl3pPr marL="356931" indent="-108631">
              <a:defRPr lang="en-US" dirty="0"/>
            </a:lvl3pPr>
            <a:lvl4pPr marL="461684" indent="-93113">
              <a:defRPr lang="en-US" dirty="0"/>
            </a:lvl4pPr>
            <a:lvl5pPr marL="558675" indent="-89234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402663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8352">
          <p15:clr>
            <a:srgbClr val="5ACBF0"/>
          </p15:clr>
        </p15:guide>
        <p15:guide id="7" pos="8856">
          <p15:clr>
            <a:srgbClr val="5ACBF0"/>
          </p15:clr>
        </p15:guide>
        <p15:guide id="8" pos="13584">
          <p15:clr>
            <a:srgbClr val="5ACBF0"/>
          </p15:clr>
        </p15:guide>
        <p15:guide id="9" pos="14088">
          <p15:clr>
            <a:srgbClr val="5ACBF0"/>
          </p15:clr>
        </p15:guide>
        <p15:guide id="10" pos="18816">
          <p15:clr>
            <a:srgbClr val="5ACBF0"/>
          </p15:clr>
        </p15:guide>
        <p15:guide id="11" pos="19320">
          <p15:clr>
            <a:srgbClr val="5ACBF0"/>
          </p15:clr>
        </p15:guide>
        <p15:guide id="12" orient="horz" pos="4212">
          <p15:clr>
            <a:srgbClr val="5ACBF0"/>
          </p15:clr>
        </p15:guide>
      </p15:sldGuideLst>
    </p:ext>
  </p:extLs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60910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609108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5227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5227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295434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295434" y="2283116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138598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138598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81761" y="1438277"/>
            <a:ext cx="1601132" cy="4013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304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8981761" y="2276475"/>
            <a:ext cx="1601132" cy="1159044"/>
          </a:xfrm>
        </p:spPr>
        <p:txBody>
          <a:bodyPr wrap="square">
            <a:spAutoFit/>
          </a:bodyPr>
          <a:lstStyle>
            <a:lvl1pPr marL="115098" indent="-115098">
              <a:defRPr lang="en-US" sz="1222" dirty="0"/>
            </a:lvl1pPr>
            <a:lvl2pPr marL="232781" indent="-102166">
              <a:defRPr lang="en-US" sz="1141" dirty="0"/>
            </a:lvl2pPr>
            <a:lvl3pPr marL="356931" indent="-108631">
              <a:defRPr lang="en-US" sz="1141" dirty="0"/>
            </a:lvl3pPr>
            <a:lvl4pPr marL="461684" indent="-93113">
              <a:defRPr lang="en-US" sz="977" dirty="0"/>
            </a:lvl4pPr>
            <a:lvl5pPr marL="558675" indent="-89234">
              <a:defRPr lang="en-US" sz="977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315308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2658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320">
          <p15:clr>
            <a:srgbClr val="5ACBF0"/>
          </p15:clr>
        </p15:guide>
        <p15:guide id="7" pos="7824">
          <p15:clr>
            <a:srgbClr val="5ACBF0"/>
          </p15:clr>
        </p15:guide>
        <p15:guide id="8" pos="11496">
          <p15:clr>
            <a:srgbClr val="5ACBF0"/>
          </p15:clr>
        </p15:guide>
        <p15:guide id="9" pos="12000">
          <p15:clr>
            <a:srgbClr val="5ACBF0"/>
          </p15:clr>
        </p15:guide>
        <p15:guide id="10" pos="15672">
          <p15:clr>
            <a:srgbClr val="5ACBF0"/>
          </p15:clr>
        </p15:guide>
        <p15:guide id="11" pos="19848">
          <p15:clr>
            <a:srgbClr val="5ACBF0"/>
          </p15:clr>
        </p15:guide>
        <p15:guide id="12" orient="horz" pos="4212">
          <p15:clr>
            <a:srgbClr val="5ACBF0"/>
          </p15:clr>
        </p15:guide>
        <p15:guide id="13" pos="16176">
          <p15:clr>
            <a:srgbClr val="5ACBF0"/>
          </p15:clr>
        </p15:guide>
        <p15:guide id="14" pos="20352">
          <p15:clr>
            <a:srgbClr val="5ACBF0"/>
          </p15:clr>
        </p15:guide>
      </p15:sldGuideLst>
    </p:ext>
  </p:extLs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5252974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9" y="2977542"/>
            <a:ext cx="4127692" cy="902918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0382590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30" orient="horz" pos="845">
          <p15:clr>
            <a:srgbClr val="5ACBF0"/>
          </p15:clr>
        </p15:guide>
        <p15:guide id="32" orient="horz" pos="6336">
          <p15:clr>
            <a:srgbClr val="5ACBF0"/>
          </p15:clr>
        </p15:guide>
        <p15:guide id="33" pos="10715">
          <p15:clr>
            <a:srgbClr val="5ACBF0"/>
          </p15:clr>
        </p15:guide>
        <p15:guide id="34" pos="12011">
          <p15:clr>
            <a:srgbClr val="5ACBF0"/>
          </p15:clr>
        </p15:guide>
      </p15:sldGuideLst>
    </p:ext>
  </p:extLs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1367" y="457201"/>
            <a:ext cx="5508419" cy="314155"/>
          </a:xfrm>
        </p:spPr>
        <p:txBody>
          <a:bodyPr tIns="64008"/>
          <a:lstStyle>
            <a:lvl1pPr>
              <a:defRPr sz="1629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914553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6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  <p15:guide id="31" pos="13824">
          <p15:clr>
            <a:srgbClr val="5ACBF0"/>
          </p15:clr>
        </p15:guide>
      </p15:sldGuideLst>
    </p:ext>
  </p:extLs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4" y="2221282"/>
            <a:ext cx="3147213" cy="902918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00201" y="3535542"/>
            <a:ext cx="3147213" cy="275804"/>
          </a:xfrm>
        </p:spPr>
        <p:txBody>
          <a:bodyPr/>
          <a:lstStyle>
            <a:lvl1pPr marL="0" indent="0">
              <a:buNone/>
              <a:defRPr sz="1792">
                <a:latin typeface="+mn-lt"/>
              </a:defRPr>
            </a:lvl1pPr>
            <a:lvl2pPr marL="186225" indent="0">
              <a:buNone/>
              <a:defRPr/>
            </a:lvl2pPr>
            <a:lvl3pPr marL="372450" indent="0">
              <a:buNone/>
              <a:defRPr/>
            </a:lvl3pPr>
            <a:lvl4pPr marL="539277" indent="0">
              <a:buNone/>
              <a:defRPr/>
            </a:lvl4pPr>
            <a:lvl5pPr marL="697051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8ACECAD-6151-1A30-7B4E-5150D806E7B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37031601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7" orient="horz" pos="5773">
          <p15:clr>
            <a:srgbClr val="5ACBF0"/>
          </p15:clr>
        </p15:guide>
        <p15:guide id="8" orient="horz" pos="6530">
          <p15:clr>
            <a:srgbClr val="5ACBF0"/>
          </p15:clr>
        </p15:guide>
        <p15:guide id="10" pos="13425">
          <p15:clr>
            <a:srgbClr val="C35EA4"/>
          </p15:clr>
        </p15:guide>
        <p15:guide id="11" pos="10776">
          <p15:clr>
            <a:srgbClr val="5ACBF0"/>
          </p15:clr>
        </p15:guide>
        <p15:guide id="12" pos="12756">
          <p15:clr>
            <a:srgbClr val="A4A3A4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13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2975955"/>
            <a:ext cx="3139547" cy="902918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0E8B2D68-9874-6455-F446-CE7A691C6143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1579372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5" orient="horz" pos="6336">
          <p15:clr>
            <a:srgbClr val="5ACBF0"/>
          </p15:clr>
        </p15:guide>
        <p15:guide id="6" pos="10768">
          <p15:clr>
            <a:srgbClr val="5ACBF0"/>
          </p15:clr>
        </p15:guide>
        <p15:guide id="7" pos="13422">
          <p15:clr>
            <a:srgbClr val="C35EA4"/>
          </p15:clr>
        </p15:guide>
        <p15:guide id="8" pos="12759">
          <p15:clr>
            <a:srgbClr val="A4A3A4"/>
          </p15:clr>
        </p15:guide>
      </p15:sldGuideLst>
    </p:ext>
  </p:extLs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8667" y="2979738"/>
            <a:ext cx="3142722" cy="702242"/>
          </a:xfrm>
        </p:spPr>
        <p:txBody>
          <a:bodyPr anchor="t"/>
          <a:lstStyle>
            <a:lvl1pPr>
              <a:defRPr sz="2281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sp>
        <p:nvSpPr>
          <p:cNvPr id="2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392CA2F-4C99-C9DB-9977-08B943EBCA55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460999" y="2"/>
            <a:ext cx="5598583" cy="6870989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3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</p:spTree>
    <p:extLst>
      <p:ext uri="{BB962C8B-B14F-4D97-AF65-F5344CB8AC3E}">
        <p14:creationId xmlns:p14="http://schemas.microsoft.com/office/powerpoint/2010/main" val="19187065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12096">
          <p15:clr>
            <a:srgbClr val="5ACBF0"/>
          </p15:clr>
        </p15:guide>
        <p15:guide id="3" orient="horz" pos="5506">
          <p15:clr>
            <a:srgbClr val="5ACBF0"/>
          </p15:clr>
        </p15:guide>
        <p15:guide id="4" pos="13431">
          <p15:clr>
            <a:srgbClr val="C35EA4"/>
          </p15:clr>
        </p15:guide>
        <p15:guide id="5" pos="10776">
          <p15:clr>
            <a:srgbClr val="5ACBF0"/>
          </p15:clr>
        </p15:guide>
        <p15:guide id="6" pos="12768">
          <p15:clr>
            <a:srgbClr val="A4A3A4"/>
          </p15:clr>
        </p15:guide>
      </p15:sldGuideLst>
    </p:ext>
  </p:extLs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1132417" y="3657600"/>
            <a:ext cx="9927167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53641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6758">
          <p15:clr>
            <a:srgbClr val="5ACBF0"/>
          </p15:clr>
        </p15:guide>
      </p15:sldGuideLst>
    </p:ext>
  </p:extLs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1132417" y="0"/>
            <a:ext cx="453686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23085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2874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1132417" y="0"/>
            <a:ext cx="9927167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141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7049295" y="0"/>
            <a:ext cx="4010289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2933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98813" y="-203944"/>
            <a:ext cx="328169" cy="250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763883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14777">
          <p15:clr>
            <a:srgbClr val="5ACBF0"/>
          </p15:clr>
        </p15:guide>
        <p15:guide id="8" orient="horz" pos="6336">
          <p15:clr>
            <a:srgbClr val="5ACBF0"/>
          </p15:clr>
        </p15:guide>
      </p15:sldGuideLst>
    </p:ext>
  </p:extLs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1686" y="5487398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1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28900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8448">
          <p15:clr>
            <a:srgbClr val="5ACBF0"/>
          </p15:clr>
        </p15:guide>
        <p15:guide id="6" orient="horz" pos="10560">
          <p15:clr>
            <a:srgbClr val="5ACBF0"/>
          </p15:clr>
        </p15:guide>
      </p15:sldGuideLst>
    </p:ext>
  </p:extLs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3838" y="917557"/>
            <a:ext cx="897167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1132417" y="2286000"/>
            <a:ext cx="9927167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141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97082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4224">
          <p15:clr>
            <a:srgbClr val="5ACBF0"/>
          </p15:clr>
        </p15:guide>
        <p15:guide id="6" orient="horz" pos="2112">
          <p15:clr>
            <a:srgbClr val="5ACBF0"/>
          </p15:clr>
        </p15:guide>
      </p15:sldGuideLst>
    </p:ext>
  </p:extLs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1026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439" y="2025650"/>
            <a:ext cx="4371891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09771" y="5689600"/>
            <a:ext cx="4371891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07166" y="2025650"/>
            <a:ext cx="4371891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815" b="1" dirty="0">
                <a:solidFill>
                  <a:srgbClr val="000000"/>
                </a:solidFill>
              </a:defRPr>
            </a:lvl1pPr>
          </a:lstStyle>
          <a:p>
            <a:pPr marL="186225" lvl="0" indent="-186225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5405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13495">
          <p15:clr>
            <a:srgbClr val="5ACBF0"/>
          </p15:clr>
        </p15:guide>
        <p15:guide id="7" pos="14153">
          <p15:clr>
            <a:srgbClr val="5ACBF0"/>
          </p15:clr>
        </p15:guide>
        <p15:guide id="8" orient="horz" pos="10161">
          <p15:clr>
            <a:srgbClr val="5ACBF0"/>
          </p15:clr>
        </p15:guide>
      </p15:sldGuideLst>
    </p:ext>
  </p:extLs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457202"/>
            <a:ext cx="8974666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624097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4067" y="2025650"/>
            <a:ext cx="2830186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198882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5197709" y="2025650"/>
            <a:ext cx="2830186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73669" y="5689600"/>
            <a:ext cx="2830444" cy="2256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771351" y="2025650"/>
            <a:ext cx="2830186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938711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0513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9204">
          <p15:clr>
            <a:srgbClr val="5ACBF0"/>
          </p15:clr>
        </p15:guide>
        <p15:guide id="7" pos="9879">
          <p15:clr>
            <a:srgbClr val="5ACBF0"/>
          </p15:clr>
        </p15:guide>
        <p15:guide id="8" pos="17769">
          <p15:clr>
            <a:srgbClr val="5ACBF0"/>
          </p15:clr>
        </p15:guide>
        <p15:guide id="9" pos="18444">
          <p15:clr>
            <a:srgbClr val="5ACBF0"/>
          </p15:clr>
        </p15:guide>
        <p15:guide id="10" orient="horz" pos="10164">
          <p15:clr>
            <a:srgbClr val="5ACBF0"/>
          </p15:clr>
        </p15:guide>
      </p15:sldGuideLst>
    </p:ext>
  </p:extLs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2"/>
            <a:ext cx="11018521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3" y="2025651"/>
            <a:ext cx="2532887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10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10" y="2025651"/>
            <a:ext cx="2532887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1"/>
            <a:ext cx="2532887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1" y="4753938"/>
            <a:ext cx="2532887" cy="451396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6" y="2025651"/>
            <a:ext cx="2532887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4767617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8779">
          <p15:clr>
            <a:srgbClr val="5ACBF0"/>
          </p15:clr>
        </p15:guide>
        <p15:guide id="4" orient="horz" pos="3743">
          <p15:clr>
            <a:srgbClr val="5ACBF0"/>
          </p15:clr>
        </p15:guide>
        <p15:guide id="5" orient="horz" pos="845">
          <p15:clr>
            <a:srgbClr val="5ACBF0"/>
          </p15:clr>
        </p15:guide>
        <p15:guide id="6" pos="7066">
          <p15:clr>
            <a:srgbClr val="5ACBF0"/>
          </p15:clr>
        </p15:guide>
        <p15:guide id="7" pos="7741">
          <p15:clr>
            <a:srgbClr val="5ACBF0"/>
          </p15:clr>
        </p15:guide>
        <p15:guide id="8" pos="13487">
          <p15:clr>
            <a:srgbClr val="5ACBF0"/>
          </p15:clr>
        </p15:guide>
        <p15:guide id="9" pos="14161">
          <p15:clr>
            <a:srgbClr val="5ACBF0"/>
          </p15:clr>
        </p15:guide>
        <p15:guide id="10" pos="19907">
          <p15:clr>
            <a:srgbClr val="5ACBF0"/>
          </p15:clr>
        </p15:guide>
        <p15:guide id="11" pos="20579">
          <p15:clr>
            <a:srgbClr val="5ACBF0"/>
          </p15:clr>
        </p15:guide>
        <p15:guide id="12" orient="horz" pos="8419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7368245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6593" y="5334001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9767" y="2286001"/>
            <a:ext cx="4937929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7146620" y="5334000"/>
            <a:ext cx="3984603" cy="2256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669795" y="2286001"/>
            <a:ext cx="4937929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52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330245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4" orient="horz" pos="9413">
          <p15:clr>
            <a:srgbClr val="5ACBF0"/>
          </p15:clr>
        </p15:guide>
        <p15:guide id="5" pos="13774">
          <p15:clr>
            <a:srgbClr val="5ACBF0"/>
          </p15:clr>
        </p15:guide>
        <p15:guide id="11" pos="6875">
          <p15:clr>
            <a:srgbClr val="5ACBF0"/>
          </p15:clr>
        </p15:guide>
        <p15:guide id="12" pos="20773">
          <p15:clr>
            <a:srgbClr val="5ACBF0"/>
          </p15:clr>
        </p15:guide>
        <p15:guide id="13" orient="horz" pos="9856">
          <p15:clr>
            <a:srgbClr val="5ACBF0"/>
          </p15:clr>
        </p15:guide>
        <p15:guide id="14" orient="horz">
          <p15:clr>
            <a:srgbClr val="5ACBF0"/>
          </p15:clr>
        </p15:guide>
        <p15:guide id="15" pos="12425">
          <p15:clr>
            <a:srgbClr val="5ACBF0"/>
          </p15:clr>
        </p15:guide>
        <p15:guide id="16" pos="15223">
          <p15:clr>
            <a:srgbClr val="5ACBF0"/>
          </p15:clr>
        </p15:guide>
      </p15:sldGuideLst>
    </p:ext>
  </p:extLs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2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254" y="480060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430" y="2286000"/>
            <a:ext cx="3277056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5452324" y="4799410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975499" y="2286000"/>
            <a:ext cx="3277056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806394" y="4799411"/>
            <a:ext cx="232373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329570" y="2286000"/>
            <a:ext cx="3277056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60334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9122">
          <p15:clr>
            <a:srgbClr val="5ACBF0"/>
          </p15:clr>
        </p15:guide>
        <p15:guide id="6" pos="9263">
          <p15:clr>
            <a:srgbClr val="5ACBF0"/>
          </p15:clr>
        </p15:guide>
        <p15:guide id="8" pos="18391">
          <p15:clr>
            <a:srgbClr val="5ACBF0"/>
          </p15:clr>
        </p15:guide>
        <p15:guide id="9" pos="18523">
          <p15:clr>
            <a:srgbClr val="5ACBF0"/>
          </p15:clr>
        </p15:guide>
        <p15:guide id="11" pos="4558">
          <p15:clr>
            <a:srgbClr val="5ACBF0"/>
          </p15:clr>
        </p15:guide>
        <p15:guide id="12" pos="13824">
          <p15:clr>
            <a:srgbClr val="5ACBF0"/>
          </p15:clr>
        </p15:guide>
        <p15:guide id="13" pos="23090">
          <p15:clr>
            <a:srgbClr val="5ACBF0"/>
          </p15:clr>
        </p15:guide>
        <p15:guide id="14" orient="horz" pos="3150">
          <p15:clr>
            <a:srgbClr val="5ACBF0"/>
          </p15:clr>
        </p15:guide>
        <p15:guide id="15" pos="7805">
          <p15:clr>
            <a:srgbClr val="5ACBF0"/>
          </p15:clr>
        </p15:guide>
        <p15:guide id="16" pos="10598">
          <p15:clr>
            <a:srgbClr val="5ACBF0"/>
          </p15:clr>
        </p15:guide>
        <p15:guide id="17" pos="17056">
          <p15:clr>
            <a:srgbClr val="5ACBF0"/>
          </p15:clr>
        </p15:guide>
        <p15:guide id="18" pos="19849">
          <p15:clr>
            <a:srgbClr val="5ACBF0"/>
          </p15:clr>
        </p15:guide>
      </p15:sldGuideLst>
    </p:ext>
  </p:extLs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98500" y="480060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21837" y="2286000"/>
            <a:ext cx="2442897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270281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793565" y="2286000"/>
            <a:ext cx="2442897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2063" y="4799411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965293" y="2286000"/>
            <a:ext cx="2442897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8613845" y="4799410"/>
            <a:ext cx="1489571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8137021" y="2286000"/>
            <a:ext cx="2442897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44663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5" pos="6805">
          <p15:clr>
            <a:srgbClr val="5ACBF0"/>
          </p15:clr>
        </p15:guide>
        <p15:guide id="6" pos="6949">
          <p15:clr>
            <a:srgbClr val="5ACBF0"/>
          </p15:clr>
        </p15:guide>
        <p15:guide id="7" pos="20696">
          <p15:clr>
            <a:srgbClr val="5ACBF0"/>
          </p15:clr>
        </p15:guide>
        <p15:guide id="8" pos="13751">
          <p15:clr>
            <a:srgbClr val="5ACBF0"/>
          </p15:clr>
        </p15:guide>
        <p15:guide id="9" pos="13897">
          <p15:clr>
            <a:srgbClr val="5ACBF0"/>
          </p15:clr>
        </p15:guide>
        <p15:guide id="10" pos="20840">
          <p15:clr>
            <a:srgbClr val="5ACBF0"/>
          </p15:clr>
        </p15:guide>
        <p15:guide id="11" pos="3397">
          <p15:clr>
            <a:srgbClr val="5ACBF0"/>
          </p15:clr>
        </p15:guide>
        <p15:guide id="12" pos="10354">
          <p15:clr>
            <a:srgbClr val="5ACBF0"/>
          </p15:clr>
        </p15:guide>
        <p15:guide id="13" pos="17306">
          <p15:clr>
            <a:srgbClr val="5ACBF0"/>
          </p15:clr>
        </p15:guide>
        <p15:guide id="14" pos="24251">
          <p15:clr>
            <a:srgbClr val="5ACBF0"/>
          </p15:clr>
        </p15:guide>
        <p15:guide id="15" orient="horz">
          <p15:clr>
            <a:srgbClr val="5ACBF0"/>
          </p15:clr>
        </p15:guide>
        <p15:guide id="16" pos="5485">
          <p15:clr>
            <a:srgbClr val="5ACBF0"/>
          </p15:clr>
        </p15:guide>
        <p15:guide id="17" pos="8274">
          <p15:clr>
            <a:srgbClr val="5ACBF0"/>
          </p15:clr>
        </p15:guide>
        <p15:guide id="18" pos="12419">
          <p15:clr>
            <a:srgbClr val="5ACBF0"/>
          </p15:clr>
        </p15:guide>
        <p15:guide id="19" pos="15229">
          <p15:clr>
            <a:srgbClr val="5ACBF0"/>
          </p15:clr>
        </p15:guide>
        <p15:guide id="20" pos="19368">
          <p15:clr>
            <a:srgbClr val="5ACBF0"/>
          </p15:clr>
        </p15:guide>
        <p15:guide id="21" pos="22163">
          <p15:clr>
            <a:srgbClr val="5ACBF0"/>
          </p15:clr>
        </p15:guide>
      </p15:sldGuideLst>
    </p:ext>
  </p:extLs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8667" y="917843"/>
            <a:ext cx="8974666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1856430" y="4800601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1618016" y="2286000"/>
            <a:ext cx="1943891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11931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373517" y="2286000"/>
            <a:ext cx="1943891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367429" y="4799410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5129017" y="2286000"/>
            <a:ext cx="1943891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229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6884516" y="2286000"/>
            <a:ext cx="1943891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878430" y="4799409"/>
            <a:ext cx="1467228" cy="677095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8640017" y="2286000"/>
            <a:ext cx="1943891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10533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4224">
          <p15:clr>
            <a:srgbClr val="5ACBF0"/>
          </p15:clr>
        </p15:guide>
        <p15:guide id="3" orient="horz" pos="8448">
          <p15:clr>
            <a:srgbClr val="5ACBF0"/>
          </p15:clr>
        </p15:guide>
        <p15:guide id="4" orient="horz" pos="8870">
          <p15:clr>
            <a:srgbClr val="5ACBF0"/>
          </p15:clr>
        </p15:guide>
        <p15:guide id="8" pos="16672">
          <p15:clr>
            <a:srgbClr val="5ACBF0"/>
          </p15:clr>
        </p15:guide>
        <p15:guide id="9" pos="16534">
          <p15:clr>
            <a:srgbClr val="5ACBF0"/>
          </p15:clr>
        </p15:guide>
        <p15:guide id="10" pos="22081">
          <p15:clr>
            <a:srgbClr val="5ACBF0"/>
          </p15:clr>
        </p15:guide>
        <p15:guide id="11" pos="4763">
          <p15:clr>
            <a:srgbClr val="5ACBF0"/>
          </p15:clr>
        </p15:guide>
        <p15:guide id="12" pos="10313">
          <p15:clr>
            <a:srgbClr val="5ACBF0"/>
          </p15:clr>
        </p15:guide>
        <p15:guide id="13" pos="17335">
          <p15:clr>
            <a:srgbClr val="5ACBF0"/>
          </p15:clr>
        </p15:guide>
        <p15:guide id="14" pos="22899">
          <p15:clr>
            <a:srgbClr val="5ACBF0"/>
          </p15:clr>
        </p15:guide>
        <p15:guide id="15" orient="horz">
          <p15:clr>
            <a:srgbClr val="5ACBF0"/>
          </p15:clr>
        </p15:guide>
        <p15:guide id="16" pos="6218">
          <p15:clr>
            <a:srgbClr val="5ACBF0"/>
          </p15:clr>
        </p15:guide>
        <p15:guide id="17" pos="8257">
          <p15:clr>
            <a:srgbClr val="5ACBF0"/>
          </p15:clr>
        </p15:guide>
        <p15:guide id="18" pos="11783">
          <p15:clr>
            <a:srgbClr val="5ACBF0"/>
          </p15:clr>
        </p15:guide>
        <p15:guide id="19" pos="15880">
          <p15:clr>
            <a:srgbClr val="5ACBF0"/>
          </p15:clr>
        </p15:guide>
        <p15:guide id="21" pos="22245">
          <p15:clr>
            <a:srgbClr val="5ACBF0"/>
          </p15:clr>
        </p15:guide>
        <p15:guide id="22" pos="5403">
          <p15:clr>
            <a:srgbClr val="5ACBF0"/>
          </p15:clr>
        </p15:guide>
        <p15:guide id="23" pos="5555">
          <p15:clr>
            <a:srgbClr val="5ACBF0"/>
          </p15:clr>
        </p15:guide>
        <p15:guide id="24" pos="10976">
          <p15:clr>
            <a:srgbClr val="5ACBF0"/>
          </p15:clr>
        </p15:guide>
        <p15:guide id="25" pos="11117">
          <p15:clr>
            <a:srgbClr val="5ACBF0"/>
          </p15:clr>
        </p15:guide>
        <p15:guide id="26" pos="21433">
          <p15:clr>
            <a:srgbClr val="5ACBF0"/>
          </p15:clr>
        </p15:guide>
        <p15:guide id="27" pos="13824">
          <p15:clr>
            <a:srgbClr val="5ACBF0"/>
          </p15:clr>
        </p15:guide>
        <p15:guide id="28" pos="19391">
          <p15:clr>
            <a:srgbClr val="5ACBF0"/>
          </p15:clr>
        </p15:guide>
        <p15:guide id="29" pos="2710">
          <p15:clr>
            <a:srgbClr val="5ACBF0"/>
          </p15:clr>
        </p15:guide>
        <p15:guide id="30" pos="24938">
          <p15:clr>
            <a:srgbClr val="5ACBF0"/>
          </p15:clr>
        </p15:guide>
      </p15:sldGuideLst>
    </p:ext>
  </p:extLs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21017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7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7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4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4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74896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3824">
          <p15:clr>
            <a:srgbClr val="5ACBF0"/>
          </p15:clr>
        </p15:guide>
        <p15:guide id="4" pos="4620">
          <p15:clr>
            <a:srgbClr val="5ACBF0"/>
          </p15:clr>
        </p15:guide>
        <p15:guide id="5" pos="20397">
          <p15:clr>
            <a:srgbClr val="5ACBF0"/>
          </p15:clr>
        </p15:guide>
        <p15:guide id="6" pos="9867">
          <p15:clr>
            <a:srgbClr val="5ACBF0"/>
          </p15:clr>
        </p15:guide>
        <p15:guide id="7" pos="7242">
          <p15:clr>
            <a:srgbClr val="5ACBF0"/>
          </p15:clr>
        </p15:guide>
        <p15:guide id="8" pos="11193">
          <p15:clr>
            <a:srgbClr val="5ACBF0"/>
          </p15:clr>
        </p15:guide>
        <p15:guide id="9" pos="16452">
          <p15:clr>
            <a:srgbClr val="5ACBF0"/>
          </p15:clr>
        </p15:guide>
        <p15:guide id="11" pos="23028">
          <p15:clr>
            <a:srgbClr val="5ACBF0"/>
          </p15:clr>
        </p15:guide>
        <p15:guide id="12" orient="horz" pos="4224">
          <p15:clr>
            <a:srgbClr val="5ACBF0"/>
          </p15:clr>
        </p15:guide>
        <p15:guide id="13" pos="17778">
          <p15:clr>
            <a:srgbClr val="5ACBF0"/>
          </p15:clr>
        </p15:guide>
        <p15:guide id="14" orient="horz" pos="8489">
          <p15:clr>
            <a:srgbClr val="5ACBF0"/>
          </p15:clr>
        </p15:guide>
      </p15:sldGuideLst>
    </p:ext>
  </p:extLs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1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1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1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1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2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89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2" y="4800600"/>
            <a:ext cx="2313432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08842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8870">
          <p15:clr>
            <a:srgbClr val="5ACBF0"/>
          </p15:clr>
        </p15:guide>
        <p15:guide id="3" pos="14490">
          <p15:clr>
            <a:srgbClr val="5ACBF0"/>
          </p15:clr>
        </p15:guide>
        <p15:guide id="5" pos="21075">
          <p15:clr>
            <a:srgbClr val="5ACBF0"/>
          </p15:clr>
        </p15:guide>
        <p15:guide id="7" pos="13155">
          <p15:clr>
            <a:srgbClr val="5ACBF0"/>
          </p15:clr>
        </p15:guide>
        <p15:guide id="8" pos="7902">
          <p15:clr>
            <a:srgbClr val="5ACBF0"/>
          </p15:clr>
        </p15:guide>
        <p15:guide id="10" pos="10533">
          <p15:clr>
            <a:srgbClr val="5ACBF0"/>
          </p15:clr>
        </p15:guide>
        <p15:guide id="11" pos="17121">
          <p15:clr>
            <a:srgbClr val="5ACBF0"/>
          </p15:clr>
        </p15:guide>
        <p15:guide id="12" pos="23691">
          <p15:clr>
            <a:srgbClr val="5ACBF0"/>
          </p15:clr>
        </p15:guide>
        <p15:guide id="13" pos="3948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73">
          <p15:clr>
            <a:srgbClr val="5ACBF0"/>
          </p15:clr>
        </p15:guide>
        <p15:guide id="18" pos="19740">
          <p15:clr>
            <a:srgbClr val="5ACBF0"/>
          </p15:clr>
        </p15:guide>
        <p15:guide id="19" orient="horz" pos="8501">
          <p15:clr>
            <a:srgbClr val="5ACBF0"/>
          </p15:clr>
        </p15:guide>
      </p15:sldGuideLst>
    </p:ext>
  </p:extLs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915062"/>
            <a:ext cx="11018521" cy="451460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7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7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2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4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408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4" y="4235450"/>
            <a:ext cx="1737360" cy="451396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467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16832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112">
          <p15:clr>
            <a:srgbClr val="5ACBF0"/>
          </p15:clr>
        </p15:guide>
        <p15:guide id="2" orient="horz" pos="7814">
          <p15:clr>
            <a:srgbClr val="5ACBF0"/>
          </p15:clr>
        </p15:guide>
        <p15:guide id="3" pos="22377">
          <p15:clr>
            <a:srgbClr val="5ACBF0"/>
          </p15:clr>
        </p15:guide>
        <p15:guide id="5" pos="21060">
          <p15:clr>
            <a:srgbClr val="5ACBF0"/>
          </p15:clr>
        </p15:guide>
        <p15:guide id="7" pos="15810">
          <p15:clr>
            <a:srgbClr val="5ACBF0"/>
          </p15:clr>
        </p15:guide>
        <p15:guide id="8" pos="11850">
          <p15:clr>
            <a:srgbClr val="5ACBF0"/>
          </p15:clr>
        </p15:guide>
        <p15:guide id="10" pos="10533">
          <p15:clr>
            <a:srgbClr val="5ACBF0"/>
          </p15:clr>
        </p15:guide>
        <p15:guide id="11" pos="17115">
          <p15:clr>
            <a:srgbClr val="5ACBF0"/>
          </p15:clr>
        </p15:guide>
        <p15:guide id="13" pos="5271">
          <p15:clr>
            <a:srgbClr val="5ACBF0"/>
          </p15:clr>
        </p15:guide>
        <p15:guide id="14" orient="horz" pos="4224">
          <p15:clr>
            <a:srgbClr val="5ACBF0"/>
          </p15:clr>
        </p15:guide>
        <p15:guide id="15" pos="6588">
          <p15:clr>
            <a:srgbClr val="5ACBF0"/>
          </p15:clr>
        </p15:guide>
        <p15:guide id="16" orient="horz" pos="7430">
          <p15:clr>
            <a:srgbClr val="5ACBF0"/>
          </p15:clr>
        </p15:guide>
      </p15:sldGuideLst>
    </p:ext>
  </p:extLs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22384" y="2309812"/>
            <a:ext cx="3182027" cy="451460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393267" y="2309814"/>
            <a:ext cx="5190066" cy="351121"/>
          </a:xfrm>
        </p:spPr>
        <p:txBody>
          <a:bodyPr anchor="t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622384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4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28808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193">
          <p15:clr>
            <a:srgbClr val="5ACBF0"/>
          </p15:clr>
        </p15:guide>
        <p15:guide id="29" orient="horz" pos="3731">
          <p15:clr>
            <a:srgbClr val="5ACBF0"/>
          </p15:clr>
        </p15:guide>
        <p15:guide id="30" pos="10944">
          <p15:clr>
            <a:srgbClr val="5ACBF0"/>
          </p15:clr>
        </p15:guide>
        <p15:guide id="32" orient="horz" pos="4268">
          <p15:clr>
            <a:srgbClr val="5ACBF0"/>
          </p15:clr>
        </p15:guide>
      </p15:sldGuideLst>
    </p:ext>
  </p:extLs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14848" y="3201683"/>
            <a:ext cx="3182027" cy="45146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968472" y="3251854"/>
            <a:ext cx="4608681" cy="351121"/>
          </a:xfrm>
        </p:spPr>
        <p:txBody>
          <a:bodyPr anchor="ctr"/>
          <a:lstStyle>
            <a:lvl1pPr marL="188812" indent="-188812">
              <a:spcAft>
                <a:spcPts val="489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382684" y="2578100"/>
            <a:ext cx="0" cy="1701801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471447" cy="12536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815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367998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12217">
          <p15:clr>
            <a:srgbClr val="5ACBF0"/>
          </p15:clr>
        </p15:guide>
        <p15:guide id="29" orient="horz" pos="6336">
          <p15:clr>
            <a:srgbClr val="5ACBF0"/>
          </p15:clr>
        </p15:guide>
        <p15:guide id="30" pos="10920">
          <p15:clr>
            <a:srgbClr val="5ACBF0"/>
          </p15:clr>
        </p15:guide>
        <p15:guide id="31" pos="13513">
          <p15:clr>
            <a:srgbClr val="5ACBF0"/>
          </p15:clr>
        </p15:guide>
      </p15:sldGuideLst>
    </p:ext>
  </p:extLs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508470"/>
            <a:ext cx="8968487" cy="451460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143668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614846" y="2099312"/>
            <a:ext cx="8968487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314" indent="0">
              <a:buNone/>
              <a:tabLst>
                <a:tab pos="280631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241" indent="0">
              <a:buNone/>
              <a:tabLst>
                <a:tab pos="464270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570" indent="0">
              <a:buNone/>
              <a:tabLst>
                <a:tab pos="651788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6177" indent="0">
              <a:buNone/>
              <a:tabLst>
                <a:tab pos="838013" algn="l"/>
              </a:tabLst>
              <a:defRPr sz="1955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896241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3878">
          <p15:clr>
            <a:srgbClr val="5ACBF0"/>
          </p15:clr>
        </p15:guide>
        <p15:guide id="2" orient="horz" pos="2655">
          <p15:clr>
            <a:srgbClr val="5ACBF0"/>
          </p15:clr>
        </p15:guide>
        <p15:guide id="3" orient="horz" pos="845">
          <p15:clr>
            <a:srgbClr val="5ACBF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0101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57202"/>
            <a:ext cx="8968487" cy="45146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2974" y="1230682"/>
            <a:ext cx="8968487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2827138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349122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8203883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5210">
          <p15:clr>
            <a:srgbClr val="5ACBF0"/>
          </p15:clr>
        </p15:guide>
        <p15:guide id="5" orient="horz" pos="6445">
          <p15:clr>
            <a:srgbClr val="5ACBF0"/>
          </p15:clr>
        </p15:guide>
        <p15:guide id="6" orient="horz" pos="2267">
          <p15:clr>
            <a:srgbClr val="5ACBF0"/>
          </p15:clr>
        </p15:guide>
      </p15:sldGuideLst>
    </p:ext>
  </p:extLs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4846" y="4224582"/>
            <a:ext cx="8970362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026584" y="0"/>
            <a:ext cx="3788359" cy="386390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612972" y="660510"/>
            <a:ext cx="8970362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17736" y="4996506"/>
            <a:ext cx="8970362" cy="300889"/>
          </a:xfrm>
        </p:spPr>
        <p:txBody>
          <a:bodyPr wrap="square">
            <a:spAutoFit/>
          </a:bodyPr>
          <a:lstStyle>
            <a:lvl1pPr marL="0" indent="0">
              <a:spcBef>
                <a:spcPts val="489"/>
              </a:spcBef>
              <a:spcAft>
                <a:spcPts val="0"/>
              </a:spcAft>
              <a:buNone/>
              <a:defRPr sz="1955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186169" indent="0">
              <a:buNone/>
              <a:defRPr sz="1955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32249491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4" orient="horz" pos="7806">
          <p15:clr>
            <a:srgbClr val="5ACBF0"/>
          </p15:clr>
        </p15:guide>
        <p15:guide id="5" orient="horz" pos="9231">
          <p15:clr>
            <a:srgbClr val="5ACBF0"/>
          </p15:clr>
        </p15:guide>
        <p15:guide id="6" orient="horz" pos="1229">
          <p15:clr>
            <a:srgbClr val="5ACBF0"/>
          </p15:clr>
        </p15:guide>
      </p15:sldGuideLst>
    </p:ext>
  </p:extLs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04265" y="457202"/>
            <a:ext cx="4040887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604966" y="1338141"/>
            <a:ext cx="360101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800549" y="0"/>
            <a:ext cx="6391451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227764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816726" y="709188"/>
            <a:ext cx="4792750" cy="300889"/>
          </a:xfrm>
        </p:spPr>
        <p:txBody>
          <a:bodyPr/>
          <a:lstStyle>
            <a:lvl1pPr marL="0" indent="0">
              <a:buNone/>
              <a:tabLst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1824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305">
          <p15:clr>
            <a:srgbClr val="5ACBF0"/>
          </p15:clr>
        </p15:guide>
        <p15:guide id="4" orient="horz" pos="2473">
          <p15:clr>
            <a:srgbClr val="5ACBF0"/>
          </p15:clr>
        </p15:guide>
        <p15:guide id="7" pos="11818">
          <p15:clr>
            <a:srgbClr val="5ACBF0"/>
          </p15:clr>
        </p15:guide>
        <p15:guide id="8" pos="13155">
          <p15:clr>
            <a:srgbClr val="5ACBF0"/>
          </p15:clr>
        </p15:guide>
        <p15:guide id="9" pos="10498">
          <p15:clr>
            <a:srgbClr val="5ACBF0"/>
          </p15:clr>
        </p15:guide>
      </p15:sldGuideLst>
    </p:ext>
  </p:extLs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1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759623" fontAlgn="base">
              <a:spcBef>
                <a:spcPct val="0"/>
              </a:spcBef>
              <a:spcAft>
                <a:spcPct val="0"/>
              </a:spcAft>
            </a:pPr>
            <a:endParaRPr lang="en-US" sz="1629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0" y="457202"/>
            <a:ext cx="4031233" cy="401228"/>
          </a:xfrm>
        </p:spPr>
        <p:txBody>
          <a:bodyPr/>
          <a:lstStyle>
            <a:lvl1pPr>
              <a:defRPr sz="2607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1"/>
            <a:ext cx="3788359" cy="431656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628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0" y="706013"/>
            <a:ext cx="5819774" cy="300889"/>
          </a:xfrm>
        </p:spPr>
        <p:txBody>
          <a:bodyPr/>
          <a:lstStyle>
            <a:lvl1pPr marL="0" indent="0">
              <a:buNone/>
              <a:defRPr sz="1955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282229" indent="0">
              <a:buNone/>
              <a:defRPr sz="1955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476097" indent="0">
              <a:buNone/>
              <a:defRPr sz="1628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66337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855921" indent="0">
              <a:buNone/>
              <a:defRPr sz="1466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1" y="1336677"/>
            <a:ext cx="4033838" cy="300889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489"/>
              </a:spcBef>
              <a:spcAft>
                <a:spcPts val="0"/>
              </a:spcAft>
              <a:buNone/>
              <a:defRPr sz="1955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49"/>
              </a:spcBef>
              <a:spcAft>
                <a:spcPts val="49"/>
              </a:spcAft>
              <a:buNone/>
              <a:defRPr sz="1955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372339" indent="0">
              <a:buNone/>
              <a:defRPr/>
            </a:lvl3pPr>
            <a:lvl4pPr marL="558507" indent="0">
              <a:buNone/>
              <a:defRPr/>
            </a:lvl4pPr>
            <a:lvl5pPr marL="744677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8913440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845">
          <p15:clr>
            <a:srgbClr val="5ACBF0"/>
          </p15:clr>
        </p15:guide>
        <p15:guide id="2" orient="horz" pos="1279">
          <p15:clr>
            <a:srgbClr val="5ACBF0"/>
          </p15:clr>
        </p15:guide>
        <p15:guide id="4" orient="horz" pos="2461">
          <p15:clr>
            <a:srgbClr val="5ACBF0"/>
          </p15:clr>
        </p15:guide>
        <p15:guide id="6" pos="15848">
          <p15:clr>
            <a:srgbClr val="5ACBF0"/>
          </p15:clr>
        </p15:guide>
        <p15:guide id="7" pos="14522">
          <p15:clr>
            <a:srgbClr val="5ACBF0"/>
          </p15:clr>
        </p15:guide>
        <p15:guide id="8" pos="17180">
          <p15:clr>
            <a:srgbClr val="5ACBF0"/>
          </p15:clr>
        </p15:guide>
      </p15:sldGuideLst>
    </p:ext>
  </p:extLs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83B0F44-1527-F6F0-E88B-EC83140B1EC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14"/>
            <a:ext cx="12192000" cy="68578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62179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621792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4091315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0426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622383" y="3977321"/>
            <a:ext cx="9144000" cy="200676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304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901752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  <p15:guide id="4" orient="horz" pos="7348">
          <p15:clr>
            <a:srgbClr val="5ACBF0"/>
          </p15:clr>
        </p15:guide>
      </p15:sldGuideLst>
    </p:ext>
  </p:extLs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CDFD13-6896-24D9-3F53-88D31F1D222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667512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63361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57">
          <p15:clr>
            <a:srgbClr val="5ACBF0"/>
          </p15:clr>
        </p15:guide>
        <p15:guide id="3" orient="horz" pos="5606">
          <p15:clr>
            <a:srgbClr val="5ACBF0"/>
          </p15:clr>
        </p15:guide>
      </p15:sldGuideLst>
    </p:ext>
  </p:extLs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622383" y="3083010"/>
            <a:ext cx="9144000" cy="4513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7598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59" b="0" kern="1200" cap="none" spc="-41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9734752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6336">
          <p15:clr>
            <a:srgbClr val="FBAE40"/>
          </p15:clr>
        </p15:guide>
        <p15:guide id="2" pos="22087">
          <p15:clr>
            <a:srgbClr val="5ACBF0"/>
          </p15:clr>
        </p15:guide>
        <p15:guide id="3" orient="horz" pos="5603">
          <p15:clr>
            <a:srgbClr val="5ACBF0"/>
          </p15:clr>
        </p15:guide>
      </p15:sldGuideLst>
    </p:ext>
  </p:extLs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53536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81">
          <p15:clr>
            <a:srgbClr val="A4A3A4"/>
          </p15:clr>
        </p15:guide>
        <p15:guide id="15" pos="12052">
          <p15:clr>
            <a:srgbClr val="A4A3A4"/>
          </p15:clr>
        </p15:guide>
        <p15:guide id="16" pos="13513">
          <p15:clr>
            <a:srgbClr val="A4A3A4"/>
          </p15:clr>
        </p15:guide>
        <p15:guide id="17" pos="14153">
          <p15:clr>
            <a:srgbClr val="A4A3A4"/>
          </p15:clr>
        </p15:guide>
        <p15:guide id="18" pos="15631">
          <p15:clr>
            <a:srgbClr val="A4A3A4"/>
          </p15:clr>
        </p15:guide>
        <p15:guide id="19" pos="16311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3623448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2804">
          <p15:clr>
            <a:srgbClr val="A4A3A4"/>
          </p15:clr>
        </p15:guide>
        <p15:guide id="7" pos="3464">
          <p15:clr>
            <a:srgbClr val="A4A3A4"/>
          </p15:clr>
        </p15:guide>
        <p15:guide id="8" pos="4942">
          <p15:clr>
            <a:srgbClr val="A4A3A4"/>
          </p15:clr>
        </p15:guide>
        <p15:guide id="9" pos="5602">
          <p15:clr>
            <a:srgbClr val="A4A3A4"/>
          </p15:clr>
        </p15:guide>
        <p15:guide id="10" pos="7081">
          <p15:clr>
            <a:srgbClr val="A4A3A4"/>
          </p15:clr>
        </p15:guide>
        <p15:guide id="11" pos="7741">
          <p15:clr>
            <a:srgbClr val="A4A3A4"/>
          </p15:clr>
        </p15:guide>
        <p15:guide id="12" pos="9219">
          <p15:clr>
            <a:srgbClr val="A4A3A4"/>
          </p15:clr>
        </p15:guide>
        <p15:guide id="13" pos="9879">
          <p15:clr>
            <a:srgbClr val="A4A3A4"/>
          </p15:clr>
        </p15:guide>
        <p15:guide id="14" pos="11357">
          <p15:clr>
            <a:srgbClr val="A4A3A4"/>
          </p15:clr>
        </p15:guide>
        <p15:guide id="15" pos="12017">
          <p15:clr>
            <a:srgbClr val="A4A3A4"/>
          </p15:clr>
        </p15:guide>
        <p15:guide id="16" pos="13495">
          <p15:clr>
            <a:srgbClr val="A4A3A4"/>
          </p15:clr>
        </p15:guide>
        <p15:guide id="17" pos="14155">
          <p15:clr>
            <a:srgbClr val="A4A3A4"/>
          </p15:clr>
        </p15:guide>
        <p15:guide id="18" pos="15634">
          <p15:clr>
            <a:srgbClr val="A4A3A4"/>
          </p15:clr>
        </p15:guide>
        <p15:guide id="19" pos="16294">
          <p15:clr>
            <a:srgbClr val="A4A3A4"/>
          </p15:clr>
        </p15:guide>
        <p15:guide id="20" pos="17772">
          <p15:clr>
            <a:srgbClr val="A4A3A4"/>
          </p15:clr>
        </p15:guide>
        <p15:guide id="21" pos="18432">
          <p15:clr>
            <a:srgbClr val="A4A3A4"/>
          </p15:clr>
        </p15:guide>
        <p15:guide id="22" pos="19904">
          <p15:clr>
            <a:srgbClr val="A4A3A4"/>
          </p15:clr>
        </p15:guide>
        <p15:guide id="23" pos="20570">
          <p15:clr>
            <a:srgbClr val="A4A3A4"/>
          </p15:clr>
        </p15:guide>
        <p15:guide id="24" pos="22043">
          <p15:clr>
            <a:srgbClr val="A4A3A4"/>
          </p15:clr>
        </p15:guide>
        <p15:guide id="25" pos="22709">
          <p15:clr>
            <a:srgbClr val="A4A3A4"/>
          </p15:clr>
        </p15:guide>
        <p15:guide id="26" pos="24181">
          <p15:clr>
            <a:srgbClr val="A4A3A4"/>
          </p15:clr>
        </p15:guide>
        <p15:guide id="27" pos="24841">
          <p15:clr>
            <a:srgbClr val="A4A3A4"/>
          </p15:clr>
        </p15:guide>
        <p15:guide id="28" orient="horz" pos="2655">
          <p15:clr>
            <a:srgbClr val="5ACBF0"/>
          </p15:clr>
        </p15:guide>
        <p15:guide id="29" orient="horz" pos="3728">
          <p15:clr>
            <a:srgbClr val="5ACBF0"/>
          </p15:clr>
        </p15:guide>
        <p15:guide id="30" orient="horz" pos="845">
          <p15:clr>
            <a:srgbClr val="5ACBF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3970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367421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1631951" y="6181210"/>
            <a:ext cx="4482124" cy="87828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759475" eaLnBrk="0" hangingPunct="0"/>
            <a:r>
              <a:rPr lang="en-US" sz="571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3" name="MS logo white - EMF" descr="Microsoft logo white text version">
            <a:extLst>
              <a:ext uri="{FF2B5EF4-FFF2-40B4-BE49-F238E27FC236}">
                <a16:creationId xmlns:a16="http://schemas.microsoft.com/office/drawing/2014/main" id="{13E46B7E-7D6F-4019-D6F4-4AF2BDAEA99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4" y="585789"/>
            <a:ext cx="1113236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1682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>
          <a:xfrm>
            <a:off x="1612702" y="457202"/>
            <a:ext cx="8974407" cy="451460"/>
          </a:xfrm>
        </p:spPr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1608667" y="1436688"/>
            <a:ext cx="8974666" cy="1805648"/>
          </a:xfrm>
        </p:spPr>
        <p:txBody>
          <a:bodyPr wrap="square">
            <a:spAutoFit/>
          </a:bodyPr>
          <a:lstStyle>
            <a:lvl1pPr>
              <a:defRPr sz="2933">
                <a:latin typeface="+mn-lt"/>
              </a:defRPr>
            </a:lvl1pPr>
            <a:lvl2pPr>
              <a:defRPr sz="2281">
                <a:latin typeface="+mn-lt"/>
              </a:defRPr>
            </a:lvl2pPr>
            <a:lvl3pPr>
              <a:defRPr sz="1955">
                <a:latin typeface="+mn-lt"/>
              </a:defRPr>
            </a:lvl3pPr>
            <a:lvl4pPr>
              <a:defRPr sz="1629">
                <a:latin typeface="+mn-lt"/>
              </a:defRPr>
            </a:lvl4pPr>
            <a:lvl5pPr>
              <a:defRPr sz="1467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014" spc="-4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32234389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652">
          <p15:clr>
            <a:srgbClr val="5ACBF0"/>
          </p15:clr>
        </p15:guide>
        <p15:guide id="2" orient="horz" pos="845">
          <p15:clr>
            <a:srgbClr val="5ACBF0"/>
          </p15:clr>
        </p15:guide>
      </p15:sldGuideLst>
    </p:ext>
  </p:extLs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25EE52-9F3D-4E15-83E2-689B1DA74E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1958" y="316355"/>
            <a:ext cx="11108084" cy="45146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9E2774-27F8-41B7-9628-BA892D48E2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1958" y="974723"/>
            <a:ext cx="11108084" cy="1009166"/>
          </a:xfrm>
          <a:prstGeom prst="rect">
            <a:avLst/>
          </a:prstGeom>
        </p:spPr>
        <p:txBody>
          <a:bodyPr lIns="0" tIns="91440" rIns="0" bIns="91440"/>
          <a:lstStyle>
            <a:lvl1pPr marL="144842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4DC2842-A293-4356-B98C-DB84EE48CF5C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541958" y="6356350"/>
            <a:ext cx="11108084" cy="335028"/>
          </a:xfrm>
          <a:prstGeom prst="rect">
            <a:avLst/>
          </a:prstGeom>
        </p:spPr>
        <p:txBody>
          <a:bodyPr lIns="0" tIns="91440" rIns="0" bIns="91440"/>
          <a:lstStyle>
            <a:lvl1pPr marL="0" indent="0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None/>
              <a:defRPr sz="977" b="0" i="0">
                <a:latin typeface="Segoe UI Variable Display Semilight" pitchFamily="2" charset="0"/>
                <a:cs typeface="Segoe UI Semilight" panose="020B0402040204020203" pitchFamily="34" charset="0"/>
              </a:defRPr>
            </a:lvl1pPr>
            <a:lvl2pPr marL="33106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Segoe UI Semilight" panose="020B0402040204020203" pitchFamily="34" charset="0"/>
              <a:buChar char="‑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 marL="517293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Courier New" panose="02070309020205020404" pitchFamily="49" charset="0"/>
              <a:buChar char="o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 marL="703517" indent="-144842">
              <a:lnSpc>
                <a:spcPct val="100000"/>
              </a:lnSpc>
              <a:spcBef>
                <a:spcPts val="325"/>
              </a:spcBef>
              <a:spcAft>
                <a:spcPts val="325"/>
              </a:spcAft>
              <a:buFont typeface="Wingdings" panose="05000000000000000000" pitchFamily="2" charset="2"/>
              <a:buChar char="§"/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977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8">
            <a:extLst>
              <a:ext uri="{FF2B5EF4-FFF2-40B4-BE49-F238E27FC236}">
                <a16:creationId xmlns:a16="http://schemas.microsoft.com/office/drawing/2014/main" id="{F5D3196B-CF6C-4C8D-B90F-7C6015E9DC7A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41958" y="103522"/>
            <a:ext cx="11109960" cy="175655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1141" spc="41" baseline="0">
                <a:solidFill>
                  <a:schemeClr val="tx2">
                    <a:lumMod val="20000"/>
                    <a:lumOff val="80000"/>
                  </a:schemeClr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2pPr>
            <a:lvl3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3pPr>
            <a:lvl4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4pPr>
            <a:lvl5pPr>
              <a:defRPr sz="1141">
                <a:latin typeface="Segoe UI Semilight" panose="020B0402040204020203" pitchFamily="34" charset="0"/>
                <a:cs typeface="Segoe UI Semilight" panose="020B0402040204020203" pitchFamily="34" charset="0"/>
              </a:defRPr>
            </a:lvl5pPr>
          </a:lstStyle>
          <a:p>
            <a:r>
              <a:rPr lang="en-US" sz="1141">
                <a:solidFill>
                  <a:schemeClr val="accent3"/>
                </a:solidFill>
              </a:rPr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944219868"/>
      </p:ext>
    </p:extLst>
  </p:cSld>
  <p:clrMapOvr>
    <a:masterClrMapping/>
  </p:clrMapOvr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1800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3908984"/>
      </p:ext>
    </p:extLst>
  </p:cSld>
  <p:clrMapOvr>
    <a:masterClrMapping/>
  </p:clrMapOvr>
  <p:transition>
    <p:fade/>
  </p:transition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2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2" y="3962402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36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67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5"/>
            <a:ext cx="9144000" cy="615553"/>
          </a:xfrm>
          <a:noFill/>
        </p:spPr>
        <p:txBody>
          <a:bodyPr wrap="square"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2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5171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72">
          <p15:clr>
            <a:srgbClr val="5ACBF0"/>
          </p15:clr>
        </p15:guide>
        <p15:guide id="2" orient="horz" pos="2546">
          <p15:clr>
            <a:srgbClr val="5ACBF0"/>
          </p15:clr>
        </p15:guide>
        <p15:guide id="3" pos="6255">
          <p15:clr>
            <a:srgbClr val="5ACBF0"/>
          </p15:clr>
        </p15:guide>
        <p15:guide id="4" orient="horz" pos="2203">
          <p15:clr>
            <a:srgbClr val="FBAE40"/>
          </p15:clr>
        </p15:guide>
      </p15:sldGuideLst>
    </p:ext>
  </p:extLs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158088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65518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97">
          <p15:clr>
            <a:srgbClr val="5ACBF0"/>
          </p15:clr>
        </p15:guide>
        <p15:guide id="3" orient="horz" pos="294">
          <p15:clr>
            <a:srgbClr val="5ACBF0"/>
          </p15:clr>
        </p15:guide>
        <p15:guide id="5" orient="horz" pos="922">
          <p15:clr>
            <a:srgbClr val="5ACBF0"/>
          </p15:clr>
        </p15:guide>
      </p15:sldGuideLst>
    </p:ext>
  </p:extLs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1"/>
            <a:ext cx="11018520" cy="1581270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85537" indent="0">
              <a:buNone/>
              <a:defRPr/>
            </a:lvl4pPr>
            <a:lvl5pPr marL="914049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027558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923">
          <p15:clr>
            <a:srgbClr val="5ACBF0"/>
          </p15:clr>
        </p15:guide>
        <p15:guide id="4" orient="horz" pos="1297">
          <p15:clr>
            <a:srgbClr val="5ACBF0"/>
          </p15:clr>
        </p15:guide>
      </p15:sldGuideLst>
    </p:ext>
  </p:extLs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2" y="1435100"/>
            <a:ext cx="5211763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15808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01841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01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33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3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2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490" indent="0">
              <a:buFont typeface="Wingdings" panose="05000000000000000000" pitchFamily="2" charset="2"/>
              <a:buNone/>
              <a:defRPr sz="2000" b="0"/>
            </a:lvl2pPr>
            <a:lvl3pPr marL="450677" indent="0">
              <a:buFont typeface="Wingdings" panose="05000000000000000000" pitchFamily="2" charset="2"/>
              <a:buNone/>
              <a:tabLst/>
              <a:defRPr sz="1600" b="0"/>
            </a:lvl3pPr>
            <a:lvl4pPr marL="652212" indent="0">
              <a:buFont typeface="Wingdings" panose="05000000000000000000" pitchFamily="2" charset="2"/>
              <a:buNone/>
              <a:defRPr sz="1400" b="0"/>
            </a:lvl4pPr>
            <a:lvl5pPr marL="853747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0196281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297">
          <p15:clr>
            <a:srgbClr val="5ACBF0"/>
          </p15:clr>
        </p15:guide>
        <p15:guide id="3" orient="horz" pos="922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123621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66494" indent="-15234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528147"/>
          </a:xfrm>
        </p:spPr>
        <p:txBody>
          <a:bodyPr wrap="square">
            <a:spAutoFit/>
          </a:bodyPr>
          <a:lstStyle>
            <a:lvl1pPr marL="171384" indent="-171384">
              <a:defRPr lang="en-US" sz="2400" dirty="0"/>
            </a:lvl1pPr>
            <a:lvl2pPr marL="342768" indent="-171384">
              <a:defRPr lang="en-US" dirty="0"/>
            </a:lvl2pPr>
            <a:lvl3pPr marL="514154" indent="-171384">
              <a:defRPr lang="en-US" dirty="0"/>
            </a:lvl3pPr>
            <a:lvl4pPr marL="685537" indent="-136472">
              <a:defRPr lang="en-US" dirty="0"/>
            </a:lvl4pPr>
            <a:lvl5pPr marL="793446" indent="-120603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637389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5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90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3" y="2081214"/>
            <a:ext cx="5214937" cy="1527791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9172702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1337">
          <p15:clr>
            <a:srgbClr val="5ACBF0"/>
          </p15:clr>
        </p15:guide>
        <p15:guide id="4" pos="3729">
          <p15:clr>
            <a:srgbClr val="5ACBF0"/>
          </p15:clr>
        </p15:guide>
        <p15:guide id="5" pos="4105">
          <p15:clr>
            <a:srgbClr val="5ACBF0"/>
          </p15:clr>
        </p15:guide>
        <p15:guide id="7" orient="horz" pos="923">
          <p15:clr>
            <a:srgbClr val="5ACBF0"/>
          </p15:clr>
        </p15:guide>
      </p15:sldGuideLst>
    </p:ext>
  </p:extLs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22139" indent="-150755">
              <a:defRPr lang="en-US" sz="1800" dirty="0"/>
            </a:lvl2pPr>
            <a:lvl3pPr marL="466546" indent="-138060">
              <a:defRPr lang="en-US" dirty="0"/>
            </a:lvl3pPr>
            <a:lvl4pPr marL="595084" indent="-128538">
              <a:defRPr lang="en-US" dirty="0"/>
            </a:lvl4pPr>
            <a:lvl5pPr marL="731558" indent="-122191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7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7"/>
            <a:ext cx="3264408" cy="1760482"/>
          </a:xfrm>
        </p:spPr>
        <p:txBody>
          <a:bodyPr wrap="square">
            <a:spAutoFit/>
          </a:bodyPr>
          <a:lstStyle>
            <a:lvl1pPr marL="176146" indent="-176146">
              <a:defRPr lang="en-US" sz="2000" dirty="0"/>
            </a:lvl1pPr>
            <a:lvl2pPr marL="398310" indent="-169798">
              <a:defRPr lang="en-US" sz="1800" dirty="0"/>
            </a:lvl2pPr>
            <a:lvl3pPr marL="555412" indent="-157103">
              <a:defRPr lang="en-US" dirty="0"/>
            </a:lvl3pPr>
            <a:lvl4pPr marL="685537" indent="-136472">
              <a:defRPr lang="en-US" dirty="0"/>
            </a:lvl4pPr>
            <a:lvl5pPr marL="799792" indent="-111082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863535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36">
          <p15:clr>
            <a:srgbClr val="5ACBF0"/>
          </p15:clr>
        </p15:guide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479">
          <p15:clr>
            <a:srgbClr val="5ACBF0"/>
          </p15:clr>
        </p15:guide>
        <p15:guide id="7" pos="2867">
          <p15:clr>
            <a:srgbClr val="5ACBF0"/>
          </p15:clr>
        </p15:guide>
        <p15:guide id="8" pos="4969">
          <p15:clr>
            <a:srgbClr val="5ACBF0"/>
          </p15:clr>
        </p15:guide>
        <p15:guide id="9" pos="5356">
          <p15:clr>
            <a:srgbClr val="5ACBF0"/>
          </p15:clr>
        </p15:guide>
      </p15:sldGuideLst>
    </p:ext>
  </p:extLs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7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10" y="1438277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10" y="2283117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7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5" y="2276475"/>
            <a:ext cx="2532063" cy="1698927"/>
          </a:xfrm>
        </p:spPr>
        <p:txBody>
          <a:bodyPr wrap="square">
            <a:spAutoFit/>
          </a:bodyPr>
          <a:lstStyle>
            <a:lvl1pPr marL="141234" indent="-141234">
              <a:defRPr lang="en-US" sz="1800" dirty="0"/>
            </a:lvl1pPr>
            <a:lvl2pPr marL="285640" indent="-125365">
              <a:defRPr lang="en-US" sz="1600" dirty="0"/>
            </a:lvl2pPr>
            <a:lvl3pPr marL="437982" indent="-133299">
              <a:defRPr lang="en-US" dirty="0"/>
            </a:lvl3pPr>
            <a:lvl4pPr marL="566520" indent="-114256">
              <a:defRPr lang="en-US" dirty="0"/>
            </a:lvl4pPr>
            <a:lvl5pPr marL="685537" indent="-109496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1219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1465">
          <p15:clr>
            <a:srgbClr val="5ACBF0"/>
          </p15:clr>
        </p15:guide>
      </p15:sldGuideLst>
    </p:ext>
  </p:extLs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 wrap="square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7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7"/>
            <a:ext cx="1965960" cy="1452705"/>
          </a:xfrm>
        </p:spPr>
        <p:txBody>
          <a:bodyPr wrap="square">
            <a:spAutoFit/>
          </a:bodyPr>
          <a:lstStyle>
            <a:lvl1pPr marL="141234" indent="-141234">
              <a:defRPr lang="en-US" sz="1500" dirty="0"/>
            </a:lvl1pPr>
            <a:lvl2pPr marL="285640" indent="-125365">
              <a:defRPr lang="en-US" sz="1400" dirty="0"/>
            </a:lvl2pPr>
            <a:lvl3pPr marL="437982" indent="-133299">
              <a:defRPr lang="en-US" sz="1400" dirty="0"/>
            </a:lvl3pPr>
            <a:lvl4pPr marL="566520" indent="-114256">
              <a:defRPr lang="en-US" sz="1200" dirty="0"/>
            </a:lvl4pPr>
            <a:lvl5pPr marL="685537" indent="-109496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97328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24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1642">
          <p15:clr>
            <a:srgbClr val="5ACBF0"/>
          </p15:clr>
        </p15:guide>
        <p15:guide id="7" pos="1831">
          <p15:clr>
            <a:srgbClr val="5ACBF0"/>
          </p15:clr>
        </p15:guide>
        <p15:guide id="8" pos="3096">
          <p15:clr>
            <a:srgbClr val="5ACBF0"/>
          </p15:clr>
        </p15:guide>
        <p15:guide id="9" pos="3286">
          <p15:clr>
            <a:srgbClr val="5ACBF0"/>
          </p15:clr>
        </p15:guide>
        <p15:guide id="10" pos="4550">
          <p15:clr>
            <a:srgbClr val="5ACBF0"/>
          </p15:clr>
        </p15:guide>
        <p15:guide id="11" pos="6008">
          <p15:clr>
            <a:srgbClr val="5ACBF0"/>
          </p15:clr>
        </p15:guide>
        <p15:guide id="12" orient="horz" pos="1465">
          <p15:clr>
            <a:srgbClr val="5ACBF0"/>
          </p15:clr>
        </p15:guide>
        <p15:guide id="13" pos="4739">
          <p15:clr>
            <a:srgbClr val="5ACBF0"/>
          </p15:clr>
        </p15:guide>
        <p15:guide id="14" pos="6194">
          <p15:clr>
            <a:srgbClr val="5ACBF0"/>
          </p15:clr>
        </p15:guide>
      </p15:sldGuideLst>
    </p:ext>
  </p:extLs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474664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6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5028801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30" orient="horz" pos="294">
          <p15:clr>
            <a:srgbClr val="5ACBF0"/>
          </p15:clr>
        </p15:guide>
        <p15:guide id="32" orient="horz" pos="2203">
          <p15:clr>
            <a:srgbClr val="5ACBF0"/>
          </p15:clr>
        </p15:guide>
        <p15:guide id="33" pos="3036">
          <p15:clr>
            <a:srgbClr val="5ACBF0"/>
          </p15:clr>
        </p15:guide>
        <p15:guide id="34" pos="3403">
          <p15:clr>
            <a:srgbClr val="5ACBF0"/>
          </p15:clr>
        </p15:guide>
      </p15:sldGuideLst>
    </p:ext>
  </p:extLs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12006893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19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  <p15:guide id="31" pos="3917">
          <p15:clr>
            <a:srgbClr val="5ACBF0"/>
          </p15:clr>
        </p15:guide>
      </p15:sldGuideLst>
    </p:ext>
  </p:extLs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038004"/>
            <a:ext cx="4158362" cy="1086195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1"/>
            <a:ext cx="4162425" cy="338554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512" indent="0">
              <a:buNone/>
              <a:defRPr/>
            </a:lvl2pPr>
            <a:lvl3pPr marL="457025" indent="0">
              <a:buNone/>
              <a:defRPr/>
            </a:lvl3pPr>
            <a:lvl4pPr marL="661734" indent="0">
              <a:buNone/>
              <a:defRPr/>
            </a:lvl4pPr>
            <a:lvl5pPr marL="855334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693517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7" orient="horz" pos="2007">
          <p15:clr>
            <a:srgbClr val="5ACBF0"/>
          </p15:clr>
        </p15:guide>
        <p15:guide id="8" orient="horz" pos="2270">
          <p15:clr>
            <a:srgbClr val="5ACBF0"/>
          </p15:clr>
        </p15:guide>
        <p15:guide id="10" pos="3804">
          <p15:clr>
            <a:srgbClr val="C35EA4"/>
          </p15:clr>
        </p15:guide>
        <p15:guide id="11" pos="3053">
          <p15:clr>
            <a:srgbClr val="5ACBF0"/>
          </p15:clr>
        </p15:guide>
        <p15:guide id="12" pos="3614">
          <p15:clr>
            <a:srgbClr val="A4A3A4"/>
          </p15:clr>
        </p15:guide>
      </p15:sldGuideLst>
    </p:ext>
  </p:extLs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2884317"/>
            <a:ext cx="4159950" cy="1086195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679022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5" orient="horz" pos="2203">
          <p15:clr>
            <a:srgbClr val="5ACBF0"/>
          </p15:clr>
        </p15:guide>
        <p15:guide id="6" pos="3051">
          <p15:clr>
            <a:srgbClr val="5ACBF0"/>
          </p15:clr>
        </p15:guide>
        <p15:guide id="7" pos="3803">
          <p15:clr>
            <a:srgbClr val="C35EA4"/>
          </p15:clr>
        </p15:guide>
        <p15:guide id="8" pos="3615">
          <p15:clr>
            <a:srgbClr val="A4A3A4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83893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2979738"/>
            <a:ext cx="4163125" cy="861774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2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43617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427">
          <p15:clr>
            <a:srgbClr val="5ACBF0"/>
          </p15:clr>
        </p15:guide>
        <p15:guide id="3" orient="horz" pos="1914">
          <p15:clr>
            <a:srgbClr val="5ACBF0"/>
          </p15:clr>
        </p15:guide>
        <p15:guide id="4" pos="3806">
          <p15:clr>
            <a:srgbClr val="C35EA4"/>
          </p15:clr>
        </p15:guide>
        <p15:guide id="5" pos="3053">
          <p15:clr>
            <a:srgbClr val="5ACBF0"/>
          </p15:clr>
        </p15:guide>
        <p15:guide id="6" pos="3618">
          <p15:clr>
            <a:srgbClr val="A4A3A4"/>
          </p15:clr>
        </p15:guide>
      </p15:sldGuideLst>
    </p:ext>
  </p:extLs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50397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50">
          <p15:clr>
            <a:srgbClr val="5ACBF0"/>
          </p15:clr>
        </p15:guide>
      </p15:sldGuideLst>
    </p:ext>
  </p:extLs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1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39789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648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361710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87">
          <p15:clr>
            <a:srgbClr val="5ACBF0"/>
          </p15:clr>
        </p15:guide>
        <p15:guide id="8" orient="horz" pos="2203">
          <p15:clr>
            <a:srgbClr val="5ACBF0"/>
          </p15:clr>
        </p15:guide>
      </p15:sldGuideLst>
    </p:ext>
  </p:extLs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441579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2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71070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937">
          <p15:clr>
            <a:srgbClr val="5ACBF0"/>
          </p15:clr>
        </p15:guide>
        <p15:guide id="6" orient="horz" pos="3672">
          <p15:clr>
            <a:srgbClr val="5ACBF0"/>
          </p15:clr>
        </p15:guide>
      </p15:sldGuideLst>
    </p:ext>
  </p:extLs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173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2002838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69">
          <p15:clr>
            <a:srgbClr val="5ACBF0"/>
          </p15:clr>
        </p15:guide>
        <p15:guide id="6" orient="horz" pos="734">
          <p15:clr>
            <a:srgbClr val="5ACBF0"/>
          </p15:clr>
        </p15:guide>
      </p15:sldGuideLst>
    </p:ext>
  </p:extLs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1"/>
            <a:ext cx="5367528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512" lvl="0" indent="-228512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007310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3824">
          <p15:clr>
            <a:srgbClr val="5ACBF0"/>
          </p15:clr>
        </p15:guide>
        <p15:guide id="7" pos="4010">
          <p15:clr>
            <a:srgbClr val="5ACBF0"/>
          </p15:clr>
        </p15:guide>
        <p15:guide id="8" orient="horz" pos="3533">
          <p15:clr>
            <a:srgbClr val="5ACBF0"/>
          </p15:clr>
        </p15:guide>
      </p15:sldGuideLst>
    </p:ext>
  </p:extLs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5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4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2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3" y="5689601"/>
            <a:ext cx="3475037" cy="276999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92081400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655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608">
          <p15:clr>
            <a:srgbClr val="5ACBF0"/>
          </p15:clr>
        </p15:guide>
        <p15:guide id="7" pos="2799">
          <p15:clr>
            <a:srgbClr val="5ACBF0"/>
          </p15:clr>
        </p15:guide>
        <p15:guide id="8" pos="5035">
          <p15:clr>
            <a:srgbClr val="5ACBF0"/>
          </p15:clr>
        </p15:guide>
        <p15:guide id="9" pos="5226">
          <p15:clr>
            <a:srgbClr val="5ACBF0"/>
          </p15:clr>
        </p15:guide>
        <p15:guide id="10" orient="horz" pos="3534">
          <p15:clr>
            <a:srgbClr val="5ACBF0"/>
          </p15:clr>
        </p15:guide>
      </p15:sldGuideLst>
    </p:ext>
  </p:extLs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1"/>
            <a:ext cx="11018520" cy="543097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2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2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2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55399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2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456570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053">
          <p15:clr>
            <a:srgbClr val="5ACBF0"/>
          </p15:clr>
        </p15:guide>
        <p15:guide id="4" orient="horz" pos="1301">
          <p15:clr>
            <a:srgbClr val="5ACBF0"/>
          </p15:clr>
        </p15:guide>
        <p15:guide id="5" orient="horz" pos="294">
          <p15:clr>
            <a:srgbClr val="5ACBF0"/>
          </p15:clr>
        </p15:guide>
        <p15:guide id="6" pos="2002">
          <p15:clr>
            <a:srgbClr val="5ACBF0"/>
          </p15:clr>
        </p15:guide>
        <p15:guide id="7" pos="2193">
          <p15:clr>
            <a:srgbClr val="5ACBF0"/>
          </p15:clr>
        </p15:guide>
        <p15:guide id="8" pos="3821">
          <p15:clr>
            <a:srgbClr val="5ACBF0"/>
          </p15:clr>
        </p15:guide>
        <p15:guide id="9" pos="4013">
          <p15:clr>
            <a:srgbClr val="5ACBF0"/>
          </p15:clr>
        </p15:guide>
        <p15:guide id="10" pos="5641">
          <p15:clr>
            <a:srgbClr val="5ACBF0"/>
          </p15:clr>
        </p15:guide>
        <p15:guide id="11" pos="5831">
          <p15:clr>
            <a:srgbClr val="5ACBF0"/>
          </p15:clr>
        </p15:guide>
        <p15:guide id="12" orient="horz" pos="2927">
          <p15:clr>
            <a:srgbClr val="5ACBF0"/>
          </p15:clr>
        </p15:guide>
      </p15:sldGuideLst>
    </p:ext>
  </p:extLs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2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1"/>
            <a:ext cx="4892040" cy="27699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30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80920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4" orient="horz" pos="3273">
          <p15:clr>
            <a:srgbClr val="5ACBF0"/>
          </p15:clr>
        </p15:guide>
        <p15:guide id="5" pos="3903">
          <p15:clr>
            <a:srgbClr val="5ACBF0"/>
          </p15:clr>
        </p15:guide>
        <p15:guide id="6" pos="3936">
          <p15:clr>
            <a:srgbClr val="5ACBF0"/>
          </p15:clr>
        </p15:guide>
        <p15:guide id="11" pos="1948">
          <p15:clr>
            <a:srgbClr val="5ACBF0"/>
          </p15:clr>
        </p15:guide>
        <p15:guide id="12" pos="5886">
          <p15:clr>
            <a:srgbClr val="5ACBF0"/>
          </p15:clr>
        </p15:guide>
        <p15:guide id="13" orient="horz" pos="3427">
          <p15:clr>
            <a:srgbClr val="5ACBF0"/>
          </p15:clr>
        </p15:guide>
        <p15:guide id="14" orient="horz">
          <p15:clr>
            <a:srgbClr val="5ACBF0"/>
          </p15:clr>
        </p15:guide>
        <p15:guide id="15" pos="3520">
          <p15:clr>
            <a:srgbClr val="5ACBF0"/>
          </p15:clr>
        </p15:guide>
        <p15:guide id="16" pos="4314">
          <p15:clr>
            <a:srgbClr val="5ACBF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7282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1"/>
            <a:ext cx="2852928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417146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2585">
          <p15:clr>
            <a:srgbClr val="5ACBF0"/>
          </p15:clr>
        </p15:guide>
        <p15:guide id="6" pos="2625">
          <p15:clr>
            <a:srgbClr val="5ACBF0"/>
          </p15:clr>
        </p15:guide>
        <p15:guide id="8" pos="5211">
          <p15:clr>
            <a:srgbClr val="5ACBF0"/>
          </p15:clr>
        </p15:guide>
        <p15:guide id="9" pos="5248">
          <p15:clr>
            <a:srgbClr val="5ACBF0"/>
          </p15:clr>
        </p15:guide>
        <p15:guide id="11" pos="1291">
          <p15:clr>
            <a:srgbClr val="5ACBF0"/>
          </p15:clr>
        </p15:guide>
        <p15:guide id="12" pos="3917">
          <p15:clr>
            <a:srgbClr val="5ACBF0"/>
          </p15:clr>
        </p15:guide>
        <p15:guide id="13" pos="6543">
          <p15:clr>
            <a:srgbClr val="5ACBF0"/>
          </p15:clr>
        </p15:guide>
        <p15:guide id="14" orient="horz" pos="1095">
          <p15:clr>
            <a:srgbClr val="5ACBF0"/>
          </p15:clr>
        </p15:guide>
        <p15:guide id="15" pos="2211">
          <p15:clr>
            <a:srgbClr val="5ACBF0"/>
          </p15:clr>
        </p15:guide>
        <p15:guide id="16" pos="3003">
          <p15:clr>
            <a:srgbClr val="5ACBF0"/>
          </p15:clr>
        </p15:guide>
        <p15:guide id="17" pos="4833">
          <p15:clr>
            <a:srgbClr val="5ACBF0"/>
          </p15:clr>
        </p15:guide>
        <p15:guide id="18" pos="5625">
          <p15:clr>
            <a:srgbClr val="5ACBF0"/>
          </p15:clr>
        </p15:guide>
      </p15:sldGuideLst>
    </p:ext>
  </p:extLs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8" y="480060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2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4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8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1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10"/>
            <a:ext cx="1828800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037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5" pos="1928">
          <p15:clr>
            <a:srgbClr val="5ACBF0"/>
          </p15:clr>
        </p15:guide>
        <p15:guide id="6" pos="1969">
          <p15:clr>
            <a:srgbClr val="5ACBF0"/>
          </p15:clr>
        </p15:guide>
        <p15:guide id="7" pos="5864">
          <p15:clr>
            <a:srgbClr val="5ACBF0"/>
          </p15:clr>
        </p15:guide>
        <p15:guide id="8" pos="3897">
          <p15:clr>
            <a:srgbClr val="5ACBF0"/>
          </p15:clr>
        </p15:guide>
        <p15:guide id="9" pos="3937">
          <p15:clr>
            <a:srgbClr val="5ACBF0"/>
          </p15:clr>
        </p15:guide>
        <p15:guide id="10" pos="5905">
          <p15:clr>
            <a:srgbClr val="5ACBF0"/>
          </p15:clr>
        </p15:guide>
        <p15:guide id="11" pos="963">
          <p15:clr>
            <a:srgbClr val="5ACBF0"/>
          </p15:clr>
        </p15:guide>
        <p15:guide id="12" pos="2934">
          <p15:clr>
            <a:srgbClr val="5ACBF0"/>
          </p15:clr>
        </p15:guide>
        <p15:guide id="13" pos="4903">
          <p15:clr>
            <a:srgbClr val="5ACBF0"/>
          </p15:clr>
        </p15:guide>
        <p15:guide id="14" pos="6871">
          <p15:clr>
            <a:srgbClr val="5ACBF0"/>
          </p15:clr>
        </p15:guide>
        <p15:guide id="15" orient="horz">
          <p15:clr>
            <a:srgbClr val="5ACBF0"/>
          </p15:clr>
        </p15:guide>
        <p15:guide id="16" pos="1555">
          <p15:clr>
            <a:srgbClr val="5ACBF0"/>
          </p15:clr>
        </p15:guide>
        <p15:guide id="17" pos="2344">
          <p15:clr>
            <a:srgbClr val="5ACBF0"/>
          </p15:clr>
        </p15:guide>
        <p15:guide id="18" pos="3519">
          <p15:clr>
            <a:srgbClr val="5ACBF0"/>
          </p15:clr>
        </p15:guide>
        <p15:guide id="19" pos="4315">
          <p15:clr>
            <a:srgbClr val="5ACBF0"/>
          </p15:clr>
        </p15:guide>
        <p15:guide id="20" pos="5488">
          <p15:clr>
            <a:srgbClr val="5ACBF0"/>
          </p15:clr>
        </p15:guide>
        <p15:guide id="21" pos="6279">
          <p15:clr>
            <a:srgbClr val="5ACBF0"/>
          </p15:clr>
        </p15:guide>
      </p15:sldGuideLst>
    </p:ext>
  </p:extLs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2024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1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2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6" y="4799409"/>
            <a:ext cx="1801368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493655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1469">
          <p15:clr>
            <a:srgbClr val="5ACBF0"/>
          </p15:clr>
        </p15:guide>
        <p15:guide id="3" orient="horz" pos="2937">
          <p15:clr>
            <a:srgbClr val="5ACBF0"/>
          </p15:clr>
        </p15:guide>
        <p15:guide id="4" orient="horz" pos="3084">
          <p15:clr>
            <a:srgbClr val="5ACBF0"/>
          </p15:clr>
        </p15:guide>
        <p15:guide id="8" pos="4724">
          <p15:clr>
            <a:srgbClr val="5ACBF0"/>
          </p15:clr>
        </p15:guide>
        <p15:guide id="9" pos="4685">
          <p15:clr>
            <a:srgbClr val="5ACBF0"/>
          </p15:clr>
        </p15:guide>
        <p15:guide id="10" pos="6257">
          <p15:clr>
            <a:srgbClr val="5ACBF0"/>
          </p15:clr>
        </p15:guide>
        <p15:guide id="11" pos="1350">
          <p15:clr>
            <a:srgbClr val="5ACBF0"/>
          </p15:clr>
        </p15:guide>
        <p15:guide id="12" pos="2922">
          <p15:clr>
            <a:srgbClr val="5ACBF0"/>
          </p15:clr>
        </p15:guide>
        <p15:guide id="13" pos="4912">
          <p15:clr>
            <a:srgbClr val="5ACBF0"/>
          </p15:clr>
        </p15:guide>
        <p15:guide id="14" pos="6489">
          <p15:clr>
            <a:srgbClr val="5ACBF0"/>
          </p15:clr>
        </p15:guide>
        <p15:guide id="15" orient="horz">
          <p15:clr>
            <a:srgbClr val="5ACBF0"/>
          </p15:clr>
        </p15:guide>
        <p15:guide id="16" pos="1762">
          <p15:clr>
            <a:srgbClr val="5ACBF0"/>
          </p15:clr>
        </p15:guide>
        <p15:guide id="17" pos="2340">
          <p15:clr>
            <a:srgbClr val="5ACBF0"/>
          </p15:clr>
        </p15:guide>
        <p15:guide id="18" pos="3339">
          <p15:clr>
            <a:srgbClr val="5ACBF0"/>
          </p15:clr>
        </p15:guide>
        <p15:guide id="19" pos="4499">
          <p15:clr>
            <a:srgbClr val="5ACBF0"/>
          </p15:clr>
        </p15:guide>
        <p15:guide id="21" pos="6303">
          <p15:clr>
            <a:srgbClr val="5ACBF0"/>
          </p15:clr>
        </p15:guide>
        <p15:guide id="22" pos="1531">
          <p15:clr>
            <a:srgbClr val="5ACBF0"/>
          </p15:clr>
        </p15:guide>
        <p15:guide id="23" pos="1574">
          <p15:clr>
            <a:srgbClr val="5ACBF0"/>
          </p15:clr>
        </p15:guide>
        <p15:guide id="24" pos="3110">
          <p15:clr>
            <a:srgbClr val="5ACBF0"/>
          </p15:clr>
        </p15:guide>
        <p15:guide id="25" pos="3150">
          <p15:clr>
            <a:srgbClr val="5ACBF0"/>
          </p15:clr>
        </p15:guide>
        <p15:guide id="26" pos="6073">
          <p15:clr>
            <a:srgbClr val="5ACBF0"/>
          </p15:clr>
        </p15:guide>
        <p15:guide id="27" pos="3917">
          <p15:clr>
            <a:srgbClr val="5ACBF0"/>
          </p15:clr>
        </p15:guide>
        <p15:guide id="28" pos="5494">
          <p15:clr>
            <a:srgbClr val="5ACBF0"/>
          </p15:clr>
        </p15:guide>
        <p15:guide id="29" pos="768">
          <p15:clr>
            <a:srgbClr val="5ACBF0"/>
          </p15:clr>
        </p15:guide>
        <p15:guide id="30" pos="7066">
          <p15:clr>
            <a:srgbClr val="5ACBF0"/>
          </p15:clr>
        </p15:guide>
      </p15:sldGuideLst>
    </p:ext>
  </p:extLs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75198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5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5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368121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3917">
          <p15:clr>
            <a:srgbClr val="5ACBF0"/>
          </p15:clr>
        </p15:guide>
        <p15:guide id="4" pos="1309">
          <p15:clr>
            <a:srgbClr val="5ACBF0"/>
          </p15:clr>
        </p15:guide>
        <p15:guide id="5" pos="5780">
          <p15:clr>
            <a:srgbClr val="5ACBF0"/>
          </p15:clr>
        </p15:guide>
        <p15:guide id="6" pos="2796">
          <p15:clr>
            <a:srgbClr val="5ACBF0"/>
          </p15:clr>
        </p15:guide>
        <p15:guide id="7" pos="2052">
          <p15:clr>
            <a:srgbClr val="5ACBF0"/>
          </p15:clr>
        </p15:guide>
        <p15:guide id="8" pos="3171">
          <p15:clr>
            <a:srgbClr val="5ACBF0"/>
          </p15:clr>
        </p15:guide>
        <p15:guide id="9" pos="4662">
          <p15:clr>
            <a:srgbClr val="5ACBF0"/>
          </p15:clr>
        </p15:guide>
        <p15:guide id="11" pos="6525">
          <p15:clr>
            <a:srgbClr val="5ACBF0"/>
          </p15:clr>
        </p15:guide>
        <p15:guide id="12" orient="horz" pos="1469">
          <p15:clr>
            <a:srgbClr val="5ACBF0"/>
          </p15:clr>
        </p15:guide>
        <p15:guide id="13" pos="5037">
          <p15:clr>
            <a:srgbClr val="5ACBF0"/>
          </p15:clr>
        </p15:guide>
        <p15:guide id="14" orient="horz" pos="2952">
          <p15:clr>
            <a:srgbClr val="5ACBF0"/>
          </p15:clr>
        </p15:guide>
      </p15:sldGuideLst>
    </p:ext>
  </p:extLs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2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2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2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55399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512463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3084">
          <p15:clr>
            <a:srgbClr val="5ACBF0"/>
          </p15:clr>
        </p15:guide>
        <p15:guide id="3" pos="4106">
          <p15:clr>
            <a:srgbClr val="5ACBF0"/>
          </p15:clr>
        </p15:guide>
        <p15:guide id="5" pos="5971">
          <p15:clr>
            <a:srgbClr val="5ACBF0"/>
          </p15:clr>
        </p15:guide>
        <p15:guide id="7" pos="3727">
          <p15:clr>
            <a:srgbClr val="5ACBF0"/>
          </p15:clr>
        </p15:guide>
        <p15:guide id="8" pos="2239">
          <p15:clr>
            <a:srgbClr val="5ACBF0"/>
          </p15:clr>
        </p15:guide>
        <p15:guide id="10" pos="2985">
          <p15:clr>
            <a:srgbClr val="5ACBF0"/>
          </p15:clr>
        </p15:guide>
        <p15:guide id="11" pos="4851">
          <p15:clr>
            <a:srgbClr val="5ACBF0"/>
          </p15:clr>
        </p15:guide>
        <p15:guide id="12" pos="6713">
          <p15:clr>
            <a:srgbClr val="5ACBF0"/>
          </p15:clr>
        </p15:guide>
        <p15:guide id="13" pos="1119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3">
          <p15:clr>
            <a:srgbClr val="5ACBF0"/>
          </p15:clr>
        </p15:guide>
        <p15:guide id="18" pos="5593">
          <p15:clr>
            <a:srgbClr val="5ACBF0"/>
          </p15:clr>
        </p15:guide>
        <p15:guide id="19" orient="horz" pos="2956">
          <p15:clr>
            <a:srgbClr val="5ACBF0"/>
          </p15:clr>
        </p15:guide>
      </p15:sldGuideLst>
    </p:ext>
  </p:extLs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869243"/>
            <a:ext cx="11018520" cy="543097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83099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445332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34">
          <p15:clr>
            <a:srgbClr val="5ACBF0"/>
          </p15:clr>
        </p15:guide>
        <p15:guide id="2" orient="horz" pos="2717">
          <p15:clr>
            <a:srgbClr val="5ACBF0"/>
          </p15:clr>
        </p15:guide>
        <p15:guide id="3" pos="6341">
          <p15:clr>
            <a:srgbClr val="5ACBF0"/>
          </p15:clr>
        </p15:guide>
        <p15:guide id="5" pos="5967">
          <p15:clr>
            <a:srgbClr val="5ACBF0"/>
          </p15:clr>
        </p15:guide>
        <p15:guide id="7" pos="4480">
          <p15:clr>
            <a:srgbClr val="5ACBF0"/>
          </p15:clr>
        </p15:guide>
        <p15:guide id="8" pos="3358">
          <p15:clr>
            <a:srgbClr val="5ACBF0"/>
          </p15:clr>
        </p15:guide>
        <p15:guide id="10" pos="2985">
          <p15:clr>
            <a:srgbClr val="5ACBF0"/>
          </p15:clr>
        </p15:guide>
        <p15:guide id="11" pos="4849">
          <p15:clr>
            <a:srgbClr val="5ACBF0"/>
          </p15:clr>
        </p15:guide>
        <p15:guide id="13" pos="1493">
          <p15:clr>
            <a:srgbClr val="5ACBF0"/>
          </p15:clr>
        </p15:guide>
        <p15:guide id="14" orient="horz" pos="1469">
          <p15:clr>
            <a:srgbClr val="5ACBF0"/>
          </p15:clr>
        </p15:guide>
        <p15:guide id="15" pos="1867">
          <p15:clr>
            <a:srgbClr val="5ACBF0"/>
          </p15:clr>
        </p15:guide>
        <p15:guide id="16" orient="horz" pos="2583">
          <p15:clr>
            <a:srgbClr val="5ACBF0"/>
          </p15:clr>
        </p15:guide>
      </p15:sldGuideLst>
    </p:ext>
  </p:extLs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8" y="2309814"/>
            <a:ext cx="3182027" cy="543097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3"/>
            <a:ext cx="7253288" cy="422423"/>
          </a:xfrm>
        </p:spPr>
        <p:txBody>
          <a:bodyPr anchor="t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5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772495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1297">
          <p15:clr>
            <a:srgbClr val="5ACBF0"/>
          </p15:clr>
        </p15:guide>
        <p15:guide id="30" pos="2424">
          <p15:clr>
            <a:srgbClr val="5ACBF0"/>
          </p15:clr>
        </p15:guide>
        <p15:guide id="32" orient="horz" pos="1484">
          <p15:clr>
            <a:srgbClr val="5ACBF0"/>
          </p15:clr>
        </p15:guide>
      </p15:sldGuideLst>
    </p:ext>
  </p:extLs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3155865"/>
            <a:ext cx="3182027" cy="543097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3216203"/>
            <a:ext cx="6667500" cy="422423"/>
          </a:xfrm>
        </p:spPr>
        <p:txBody>
          <a:bodyPr anchor="ctr"/>
          <a:lstStyle>
            <a:lvl1pPr marL="231685" indent="-23168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3" y="-203944"/>
            <a:ext cx="577081" cy="15390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6681735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99">
          <p15:clr>
            <a:srgbClr val="5ACBF0"/>
          </p15:clr>
        </p15:guide>
        <p15:guide id="29" orient="horz" pos="2203">
          <p15:clr>
            <a:srgbClr val="5ACBF0"/>
          </p15:clr>
        </p15:guide>
        <p15:guide id="30" pos="2424">
          <p15:clr>
            <a:srgbClr val="5ACBF0"/>
          </p15:clr>
        </p15:guide>
        <p15:guide id="31" pos="3175">
          <p15:clr>
            <a:srgbClr val="5ACBF0"/>
          </p15:clr>
        </p15:guide>
      </p15:sldGuideLst>
    </p:ext>
  </p:extLs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19" indent="0">
              <a:buNone/>
              <a:tabLst>
                <a:tab pos="344356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382" indent="0">
              <a:buNone/>
              <a:tabLst>
                <a:tab pos="56969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251" indent="0">
              <a:buNone/>
              <a:tabLst>
                <a:tab pos="799792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593" indent="0">
              <a:buNone/>
              <a:tabLst>
                <a:tab pos="1028304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266820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48">
          <p15:clr>
            <a:srgbClr val="5ACBF0"/>
          </p15:clr>
        </p15:guide>
        <p15:guide id="2" orient="horz" pos="923">
          <p15:clr>
            <a:srgbClr val="5ACBF0"/>
          </p15:clr>
        </p15:guide>
        <p15:guide id="3" orient="horz" pos="294">
          <p15:clr>
            <a:srgbClr val="5ACBF0"/>
          </p15:clr>
        </p15:guide>
      </p15:sldGuideLst>
    </p:ext>
  </p:extLs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691335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1811">
          <p15:clr>
            <a:srgbClr val="5ACBF0"/>
          </p15:clr>
        </p15:guide>
        <p15:guide id="5" orient="horz" pos="2241">
          <p15:clr>
            <a:srgbClr val="5ACBF0"/>
          </p15:clr>
        </p15:guide>
        <p15:guide id="6" orient="horz" pos="788">
          <p15:clr>
            <a:srgbClr val="5ACBF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721736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443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5780516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4" orient="horz" pos="2714">
          <p15:clr>
            <a:srgbClr val="5ACBF0"/>
          </p15:clr>
        </p15:guide>
        <p15:guide id="5" orient="horz" pos="3210">
          <p15:clr>
            <a:srgbClr val="5ACBF0"/>
          </p15:clr>
        </p15:guide>
        <p15:guide id="6" orient="horz" pos="427">
          <p15:clr>
            <a:srgbClr val="5ACBF0"/>
          </p15:clr>
        </p15:guide>
      </p15:sldGuideLst>
    </p:ext>
  </p:extLs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5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7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4323824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54">
          <p15:clr>
            <a:srgbClr val="5ACBF0"/>
          </p15:clr>
        </p15:guide>
        <p15:guide id="4" orient="horz" pos="860">
          <p15:clr>
            <a:srgbClr val="5ACBF0"/>
          </p15:clr>
        </p15:guide>
        <p15:guide id="7" pos="3349">
          <p15:clr>
            <a:srgbClr val="5ACBF0"/>
          </p15:clr>
        </p15:guide>
        <p15:guide id="8" pos="3727">
          <p15:clr>
            <a:srgbClr val="5ACBF0"/>
          </p15:clr>
        </p15:guide>
        <p15:guide id="9" pos="2974">
          <p15:clr>
            <a:srgbClr val="5ACBF0"/>
          </p15:clr>
        </p15:guide>
      </p15:sldGuideLst>
    </p:ext>
  </p:extLs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114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51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2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201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315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208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007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280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6888" indent="0">
              <a:buNone/>
              <a:defRPr/>
            </a:lvl3pPr>
            <a:lvl4pPr marL="685331" indent="0">
              <a:buNone/>
              <a:defRPr/>
            </a:lvl4pPr>
            <a:lvl5pPr marL="913775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63858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94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56">
          <p15:clr>
            <a:srgbClr val="5ACBF0"/>
          </p15:clr>
        </p15:guide>
        <p15:guide id="6" pos="4490">
          <p15:clr>
            <a:srgbClr val="5ACBF0"/>
          </p15:clr>
        </p15:guide>
        <p15:guide id="7" pos="4115">
          <p15:clr>
            <a:srgbClr val="5ACBF0"/>
          </p15:clr>
        </p15:guide>
        <p15:guide id="8" pos="4868">
          <p15:clr>
            <a:srgbClr val="5ACBF0"/>
          </p15:clr>
        </p15:guide>
      </p15:sldGuideLst>
    </p:ext>
  </p:extLs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4" y="335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62179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621792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8229589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5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21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03108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  <p15:guide id="4" orient="horz" pos="2555">
          <p15:clr>
            <a:srgbClr val="5ACBF0"/>
          </p15:clr>
        </p15:guide>
      </p15:sldGuideLst>
    </p:ext>
  </p:extLs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01671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0">
          <p15:clr>
            <a:srgbClr val="5ACBF0"/>
          </p15:clr>
        </p15:guide>
        <p15:guide id="3" orient="horz" pos="1949">
          <p15:clr>
            <a:srgbClr val="5ACBF0"/>
          </p15:clr>
        </p15:guide>
      </p15:sldGuideLst>
    </p:ext>
  </p:extLs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wrap="square" lIns="0" tIns="0" rIns="0" bIns="0" anchor="b" anchorCtr="0">
            <a:spAutoFit/>
          </a:bodyPr>
          <a:lstStyle>
            <a:lvl1pPr algn="l" defTabSz="93238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4182456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03">
          <p15:clr>
            <a:srgbClr val="FBAE40"/>
          </p15:clr>
        </p15:guide>
        <p15:guide id="2" pos="6258">
          <p15:clr>
            <a:srgbClr val="5ACBF0"/>
          </p15:clr>
        </p15:guide>
        <p15:guide id="3" orient="horz" pos="1948">
          <p15:clr>
            <a:srgbClr val="5ACBF0"/>
          </p15:clr>
        </p15:guide>
      </p15:sldGuideLst>
    </p:ext>
  </p:extLs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716170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24">
          <p15:clr>
            <a:srgbClr val="A4A3A4"/>
          </p15:clr>
        </p15:guide>
        <p15:guide id="15" pos="3415">
          <p15:clr>
            <a:srgbClr val="A4A3A4"/>
          </p15:clr>
        </p15:guide>
        <p15:guide id="16" pos="3829">
          <p15:clr>
            <a:srgbClr val="A4A3A4"/>
          </p15:clr>
        </p15:guide>
        <p15:guide id="17" pos="4010">
          <p15:clr>
            <a:srgbClr val="A4A3A4"/>
          </p15:clr>
        </p15:guide>
        <p15:guide id="18" pos="4429">
          <p15:clr>
            <a:srgbClr val="A4A3A4"/>
          </p15:clr>
        </p15:guide>
        <p15:guide id="19" pos="4622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608742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95">
          <p15:clr>
            <a:srgbClr val="A4A3A4"/>
          </p15:clr>
        </p15:guide>
        <p15:guide id="7" pos="981">
          <p15:clr>
            <a:srgbClr val="A4A3A4"/>
          </p15:clr>
        </p15:guide>
        <p15:guide id="8" pos="1401">
          <p15:clr>
            <a:srgbClr val="A4A3A4"/>
          </p15:clr>
        </p15:guide>
        <p15:guide id="9" pos="1587">
          <p15:clr>
            <a:srgbClr val="A4A3A4"/>
          </p15:clr>
        </p15:guide>
        <p15:guide id="10" pos="2006">
          <p15:clr>
            <a:srgbClr val="A4A3A4"/>
          </p15:clr>
        </p15:guide>
        <p15:guide id="11" pos="2193">
          <p15:clr>
            <a:srgbClr val="A4A3A4"/>
          </p15:clr>
        </p15:guide>
        <p15:guide id="12" pos="2612">
          <p15:clr>
            <a:srgbClr val="A4A3A4"/>
          </p15:clr>
        </p15:guide>
        <p15:guide id="13" pos="2799">
          <p15:clr>
            <a:srgbClr val="A4A3A4"/>
          </p15:clr>
        </p15:guide>
        <p15:guide id="14" pos="3218">
          <p15:clr>
            <a:srgbClr val="A4A3A4"/>
          </p15:clr>
        </p15:guide>
        <p15:guide id="15" pos="3405">
          <p15:clr>
            <a:srgbClr val="A4A3A4"/>
          </p15:clr>
        </p15:guide>
        <p15:guide id="16" pos="3824">
          <p15:clr>
            <a:srgbClr val="A4A3A4"/>
          </p15:clr>
        </p15:guide>
        <p15:guide id="17" pos="4011">
          <p15:clr>
            <a:srgbClr val="A4A3A4"/>
          </p15:clr>
        </p15:guide>
        <p15:guide id="18" pos="4430">
          <p15:clr>
            <a:srgbClr val="A4A3A4"/>
          </p15:clr>
        </p15:guide>
        <p15:guide id="19" pos="4617">
          <p15:clr>
            <a:srgbClr val="A4A3A4"/>
          </p15:clr>
        </p15:guide>
        <p15:guide id="20" pos="5036">
          <p15:clr>
            <a:srgbClr val="A4A3A4"/>
          </p15:clr>
        </p15:guide>
        <p15:guide id="21" pos="5223">
          <p15:clr>
            <a:srgbClr val="A4A3A4"/>
          </p15:clr>
        </p15:guide>
        <p15:guide id="22" pos="5640">
          <p15:clr>
            <a:srgbClr val="A4A3A4"/>
          </p15:clr>
        </p15:guide>
        <p15:guide id="23" pos="5829">
          <p15:clr>
            <a:srgbClr val="A4A3A4"/>
          </p15:clr>
        </p15:guide>
        <p15:guide id="24" pos="6246">
          <p15:clr>
            <a:srgbClr val="A4A3A4"/>
          </p15:clr>
        </p15:guide>
        <p15:guide id="25" pos="6434">
          <p15:clr>
            <a:srgbClr val="A4A3A4"/>
          </p15:clr>
        </p15:guide>
        <p15:guide id="26" pos="6852">
          <p15:clr>
            <a:srgbClr val="A4A3A4"/>
          </p15:clr>
        </p15:guide>
        <p15:guide id="27" pos="7038">
          <p15:clr>
            <a:srgbClr val="A4A3A4"/>
          </p15:clr>
        </p15:guide>
        <p15:guide id="28" orient="horz" pos="923">
          <p15:clr>
            <a:srgbClr val="5ACBF0"/>
          </p15:clr>
        </p15:guide>
        <p15:guide id="29" orient="horz" pos="1296">
          <p15:clr>
            <a:srgbClr val="5ACBF0"/>
          </p15:clr>
        </p15:guide>
        <p15:guide id="30" orient="horz" pos="294">
          <p15:clr>
            <a:srgbClr val="5ACBF0"/>
          </p15:clr>
        </p15:guide>
      </p15:sldGuideLst>
    </p:ext>
  </p:extLs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1932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2" y="585790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500391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544228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 wrap="square"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3" y="6269040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29242430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22">
          <p15:clr>
            <a:srgbClr val="5ACBF0"/>
          </p15:clr>
        </p15:guide>
        <p15:guide id="2" orient="horz" pos="294">
          <p15:clr>
            <a:srgbClr val="5ACBF0"/>
          </p15:clr>
        </p15:guide>
      </p15:sldGuideLst>
    </p:ext>
  </p:extLs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F458120-06D5-B949-8445-787053F0550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3766" y="0"/>
            <a:ext cx="4488237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55997" y="620430"/>
            <a:ext cx="11306469" cy="403137"/>
          </a:xfrm>
        </p:spPr>
        <p:txBody>
          <a:bodyPr wrap="square" lIns="0" tIns="0" rIns="0" bIns="0">
            <a:spAutoFit/>
          </a:bodyPr>
          <a:lstStyle>
            <a:lvl1pPr>
              <a:lnSpc>
                <a:spcPts val="3135"/>
              </a:lnSpc>
              <a:defRPr sz="2745">
                <a:solidFill>
                  <a:schemeClr val="tx1"/>
                </a:solidFill>
              </a:defRPr>
            </a:lvl1pPr>
          </a:lstStyle>
          <a:p>
            <a:r>
              <a:rPr lang="en-US"/>
              <a:t>Heading Segoe UI </a:t>
            </a:r>
            <a:r>
              <a:rPr lang="en-US" err="1"/>
              <a:t>Semibold</a:t>
            </a:r>
            <a:r>
              <a:rPr lang="en-US"/>
              <a:t> 28/32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455997" y="1922803"/>
            <a:ext cx="11306469" cy="663892"/>
          </a:xfrm>
        </p:spPr>
        <p:txBody>
          <a:bodyPr wrap="square" lIns="0" tIns="0" rIns="0" bIns="0">
            <a:spAutoFit/>
          </a:bodyPr>
          <a:lstStyle>
            <a:lvl1pPr marL="0" indent="0">
              <a:lnSpc>
                <a:spcPts val="2353"/>
              </a:lnSpc>
              <a:buNone/>
              <a:defRPr sz="1961" b="0" i="0" spc="0">
                <a:solidFill>
                  <a:schemeClr val="tx1"/>
                </a:solidFill>
                <a:latin typeface="+mj-lt"/>
              </a:defRPr>
            </a:lvl1pPr>
            <a:lvl2pPr marL="0" indent="0">
              <a:lnSpc>
                <a:spcPts val="2353"/>
              </a:lnSpc>
              <a:buNone/>
              <a:defRPr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Large: subhead Segoe UI </a:t>
            </a:r>
            <a:r>
              <a:rPr lang="en-US" err="1"/>
              <a:t>Semibold</a:t>
            </a:r>
            <a:r>
              <a:rPr lang="en-US"/>
              <a:t> 20/24</a:t>
            </a:r>
          </a:p>
          <a:p>
            <a:pPr lvl="1"/>
            <a:r>
              <a:rPr lang="en-US"/>
              <a:t>Large: subhead Segoe UI Regular 20/24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455997" y="3151388"/>
            <a:ext cx="11306469" cy="442532"/>
          </a:xfrm>
        </p:spPr>
        <p:txBody>
          <a:bodyPr lIns="0" tIns="0" rIns="0" bIns="0"/>
          <a:lstStyle>
            <a:lvl1pPr marL="0" indent="0">
              <a:lnSpc>
                <a:spcPts val="1765"/>
              </a:lnSpc>
              <a:spcBef>
                <a:spcPts val="0"/>
              </a:spcBef>
              <a:buNone/>
              <a:defRPr sz="1370" b="0" spc="0">
                <a:solidFill>
                  <a:schemeClr val="accent3"/>
                </a:solidFill>
                <a:latin typeface="+mj-lt"/>
              </a:defRPr>
            </a:lvl1pPr>
            <a:lvl2pPr marL="0" indent="0">
              <a:lnSpc>
                <a:spcPts val="1765"/>
              </a:lnSpc>
              <a:spcBef>
                <a:spcPts val="0"/>
              </a:spcBef>
              <a:buNone/>
              <a:defRPr sz="137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896042" indent="0">
              <a:buNone/>
              <a:defRPr/>
            </a:lvl5pPr>
          </a:lstStyle>
          <a:p>
            <a:pPr lvl="0"/>
            <a:r>
              <a:rPr lang="en-US"/>
              <a:t>Medium: paragraph title Segoe UI </a:t>
            </a:r>
            <a:r>
              <a:rPr lang="en-US" err="1"/>
              <a:t>Semibold</a:t>
            </a:r>
            <a:r>
              <a:rPr lang="en-US"/>
              <a:t> 14/18</a:t>
            </a:r>
          </a:p>
          <a:p>
            <a:pPr lvl="1"/>
            <a:r>
              <a:rPr lang="en-US"/>
              <a:t>Body copy Segoe UI Regular 14/18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455997" y="4352948"/>
            <a:ext cx="11306469" cy="361959"/>
          </a:xfrm>
        </p:spPr>
        <p:txBody>
          <a:bodyPr lIns="0" tIns="0" rIns="0" bIns="0"/>
          <a:lstStyle>
            <a:lvl1pPr marL="0" indent="0">
              <a:lnSpc>
                <a:spcPts val="1174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1pPr>
            <a:lvl2pPr marL="0" indent="0">
              <a:lnSpc>
                <a:spcPct val="100000"/>
              </a:lnSpc>
              <a:spcBef>
                <a:spcPts val="0"/>
              </a:spcBef>
              <a:buNone/>
              <a:defRPr sz="980" spc="0">
                <a:solidFill>
                  <a:schemeClr val="tx1"/>
                </a:solidFill>
              </a:defRPr>
            </a:lvl2pPr>
            <a:lvl3pPr marL="448021" indent="0">
              <a:buNone/>
              <a:defRPr/>
            </a:lvl3pPr>
            <a:lvl4pPr marL="672032" indent="0">
              <a:buNone/>
              <a:defRPr/>
            </a:lvl4pPr>
            <a:lvl5pPr marL="0" indent="0">
              <a:lnSpc>
                <a:spcPct val="100000"/>
              </a:lnSpc>
              <a:buNone/>
              <a:defRPr>
                <a:solidFill>
                  <a:schemeClr val="tx1"/>
                </a:solidFill>
              </a:defRPr>
            </a:lvl5pPr>
          </a:lstStyle>
          <a:p>
            <a:pPr lvl="4"/>
            <a:r>
              <a:rPr lang="en-US"/>
              <a:t>Small caption: Segoe UI Bold 10/12</a:t>
            </a:r>
          </a:p>
          <a:p>
            <a:pPr lvl="1"/>
            <a:r>
              <a:rPr lang="en-US"/>
              <a:t>Small caption Segoe Regular 10/12</a:t>
            </a:r>
          </a:p>
        </p:txBody>
      </p:sp>
      <p:sp>
        <p:nvSpPr>
          <p:cNvPr id="9" name="Footer Placeholder 5">
            <a:extLst>
              <a:ext uri="{FF2B5EF4-FFF2-40B4-BE49-F238E27FC236}">
                <a16:creationId xmlns:a16="http://schemas.microsoft.com/office/drawing/2014/main" id="{A92A196E-4049-A141-B1BC-4F406752A7FF}"/>
              </a:ext>
            </a:extLst>
          </p:cNvPr>
          <p:cNvSpPr txBox="1">
            <a:spLocks/>
          </p:cNvSpPr>
          <p:nvPr userDrawn="1"/>
        </p:nvSpPr>
        <p:spPr>
          <a:xfrm>
            <a:off x="361840" y="6450194"/>
            <a:ext cx="11586711" cy="273946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66371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32742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99113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65484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33185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98226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64597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730969" algn="l" defTabSz="93274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686"/>
              <a:t>Microsoft Confidential: Content is shared under NDA with Microsoft CAB members</a:t>
            </a:r>
          </a:p>
        </p:txBody>
      </p:sp>
    </p:spTree>
    <p:extLst>
      <p:ext uri="{BB962C8B-B14F-4D97-AF65-F5344CB8AC3E}">
        <p14:creationId xmlns:p14="http://schemas.microsoft.com/office/powerpoint/2010/main" val="3597312566"/>
      </p:ext>
    </p:extLst>
  </p:cSld>
  <p:clrMapOvr>
    <a:masterClrMapping/>
  </p:clrMapOvr>
  <p:transition>
    <p:fade/>
  </p:transition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1014346"/>
      </p:ext>
    </p:extLst>
  </p:cSld>
  <p:clrMapOvr>
    <a:masterClrMapping/>
  </p:clrMapOvr>
</p:sldLayout>
</file>

<file path=ppt/slideLayouts/slideLayout3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>
            <a:extLst>
              <a:ext uri="{FF2B5EF4-FFF2-40B4-BE49-F238E27FC236}">
                <a16:creationId xmlns:a16="http://schemas.microsoft.com/office/drawing/2014/main" id="{11397930-66AE-A947-D5B9-9C5016CB8BE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1" name="MS logo gray - EMF" descr="Microsoft logo, gray text version">
            <a:extLst>
              <a:ext uri="{FF2B5EF4-FFF2-40B4-BE49-F238E27FC236}">
                <a16:creationId xmlns:a16="http://schemas.microsoft.com/office/drawing/2014/main" id="{F37CD61D-D807-6B33-7D19-B0A417D0600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  <p:grpSp>
        <p:nvGrpSpPr>
          <p:cNvPr id="36" name="Graphic 2">
            <a:extLst>
              <a:ext uri="{FF2B5EF4-FFF2-40B4-BE49-F238E27FC236}">
                <a16:creationId xmlns:a16="http://schemas.microsoft.com/office/drawing/2014/main" id="{2CEDC8E3-F79A-A940-C6AC-B9837D04111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1" y="2667276"/>
            <a:ext cx="3365939" cy="1508760"/>
            <a:chOff x="4778216" y="2874073"/>
            <a:chExt cx="2635376" cy="1181290"/>
          </a:xfrm>
          <a:gradFill>
            <a:gsLst>
              <a:gs pos="0">
                <a:srgbClr val="4A3474"/>
              </a:gs>
              <a:gs pos="34000">
                <a:srgbClr val="6C2773"/>
              </a:gs>
              <a:gs pos="69000">
                <a:srgbClr val="98309C"/>
              </a:gs>
            </a:gsLst>
            <a:lin ang="2700000" scaled="1"/>
          </a:gradFill>
        </p:grpSpPr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51526743-42F2-6769-B999-79E26E1B1B48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B780BBB3-359A-1126-4C18-B2A2A6BB56AC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147CA590-5A0E-D5C8-B711-460D83E9D195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D9EDAEF5-5935-F796-91B1-BCE0D3A62ED5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75DBCEB0-35A7-C16F-D1AE-2909AEA7BBF3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7F5C7D3C-C100-EECA-1057-4E527B0C894E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EE3DC566-37AA-2F4D-AEA4-919047494CB1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B80A6D2-628D-E41F-75FB-0132E71E93FB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389B5CC7-56EB-3DF9-114D-6929F8426B49}"/>
                </a:ext>
              </a:extLst>
            </p:cNvPr>
            <p:cNvSpPr/>
            <p:nvPr/>
          </p:nvSpPr>
          <p:spPr>
            <a:xfrm>
              <a:off x="7197756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74EA045E-6D2E-78B5-E1AD-16B44289BA15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BC47584D-E328-6A92-03A7-ECD1AB922961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65D8F345-A952-EF68-4AF1-CB123287E81F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6B8F43B2-0451-F3C5-571C-A47C05986AFA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74F83D34-D61F-49BA-2B8F-BC2E15A758E9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91710615"/>
      </p:ext>
    </p:extLst>
  </p:cSld>
  <p:clrMapOvr>
    <a:masterClrMapping/>
  </p:clrMapOvr>
  <p:transition>
    <p:fade/>
  </p:transition>
</p:sldLayout>
</file>

<file path=ppt/slideLayouts/slideLayout3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C3450-028B-BFB8-6308-61F7D1023D5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2670"/>
            <a:ext cx="5577840" cy="123110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702573"/>
                </a:solidFill>
                <a:effectLst/>
                <a:latin typeface="+mj-lt"/>
                <a:ea typeface="+mn-ea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rgbClr val="091F2C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gray - EMF" descr="Microsoft logo, gray text version">
            <a:extLst>
              <a:ext uri="{FF2B5EF4-FFF2-40B4-BE49-F238E27FC236}">
                <a16:creationId xmlns:a16="http://schemas.microsoft.com/office/drawing/2014/main" id="{4B2684EB-34E2-E67F-1ABA-8374FB1B885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530306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gray - EMF" descr="Microsoft logo, gray text version">
            <a:extLst>
              <a:ext uri="{FF2B5EF4-FFF2-40B4-BE49-F238E27FC236}">
                <a16:creationId xmlns:a16="http://schemas.microsoft.com/office/drawing/2014/main" id="{3B0D12AE-ADCF-1091-117F-BB03F7EC506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440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0116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3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320817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3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880349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3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22476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138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684861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89706941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766326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3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190516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3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47835037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3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561775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3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393862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85918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3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2407065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3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506814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3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88614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65763921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379813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3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336679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3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296591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439554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3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009373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3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626599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3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46463644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3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7000590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3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691937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3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3259074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6928592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570945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3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5147349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3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002897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3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290423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3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987946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3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01731008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3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47744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3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1537842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3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984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3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5998157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18578402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28638191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3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49853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3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10298540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3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0853474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3450506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3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78725461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3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19666268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3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4932608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065159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3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2723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2248273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9864169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3942753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1404116"/>
      </p:ext>
    </p:extLst>
  </p:cSld>
  <p:clrMapOvr>
    <a:masterClrMapping/>
  </p:clrMapOvr>
  <p:transition>
    <p:fade/>
  </p:transition>
</p:sldLayout>
</file>

<file path=ppt/slideLayouts/slideLayout4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56" b="156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756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42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4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792720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4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14182089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4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531374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41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4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329357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2744776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71D1DF10-1A74-EAFC-6571-ADAFFF52E89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556031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5236182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4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585949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4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50042750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4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9664464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7478787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4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56122510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4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82544729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4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08443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4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8974418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4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588472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81276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4118229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084682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4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4773893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4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20142152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4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960173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4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7379776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4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8396597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4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5030170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4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4290388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4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7399274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D4EC8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CB3067F6-2A2E-7E3B-20F3-D66570D81FF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1354" y="762"/>
            <a:ext cx="12189291" cy="685647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7555665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480264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4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8822920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4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1285909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4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84946473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4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020263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4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576943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4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33292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4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6305626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4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247126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4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1208305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3846281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40809490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4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204455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2461072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4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367703159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4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9057609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4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6504657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32189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6947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10327590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354391"/>
      </p:ext>
    </p:extLst>
  </p:cSld>
  <p:clrMapOvr>
    <a:masterClrMapping/>
  </p:clrMapOvr>
  <p:transition>
    <p:fad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853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452602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5197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bg bwMode="gray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6547413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056137"/>
      </p:ext>
    </p:extLst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657981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AAFE270-2905-981E-F53B-52E927A7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35" name="Graphic 2">
            <a:extLst>
              <a:ext uri="{FF2B5EF4-FFF2-40B4-BE49-F238E27FC236}">
                <a16:creationId xmlns:a16="http://schemas.microsoft.com/office/drawing/2014/main" id="{E5EE820F-E9E8-1EDA-DE3C-EE5F94DBC39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580570" y="2667276"/>
            <a:ext cx="3365940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352B1DCF-1479-0D98-2E75-FC8C75B030DA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6927D2F8-6041-A742-196B-02CC71D4B4EF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218780DB-85B7-7ACB-5E10-135443D69D09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5AD9911F-CE88-3E76-AB06-A8EF73E783E6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2D933645-2A2E-2A11-6FB6-7144C41EBA3E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42B19857-B022-9C50-3B75-76D57393B674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F0258E8-5ACC-998D-FF28-86B9188CD14D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DCF38FD1-2344-8801-A259-B96FFCAA9E88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8E3C9592-C598-B93C-B685-EF6F3D4C5426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5" name="Freeform: Shape 44">
              <a:extLst>
                <a:ext uri="{FF2B5EF4-FFF2-40B4-BE49-F238E27FC236}">
                  <a16:creationId xmlns:a16="http://schemas.microsoft.com/office/drawing/2014/main" id="{F09C894C-806D-2061-E0CD-5A5C5CF9F862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16D8EAF5-09AD-2C85-5423-3425CCA59219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7" name="Freeform: Shape 46">
              <a:extLst>
                <a:ext uri="{FF2B5EF4-FFF2-40B4-BE49-F238E27FC236}">
                  <a16:creationId xmlns:a16="http://schemas.microsoft.com/office/drawing/2014/main" id="{41D48DC6-29F1-E101-22A6-2A4974A86073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94ED9001-40D4-230C-B4DF-5A682FCB9026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8ECE2672-803A-4CCD-D87E-E28B6D2FD4F1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/>
            </a:p>
          </p:txBody>
        </p:sp>
      </p:grpSp>
      <p:pic>
        <p:nvPicPr>
          <p:cNvPr id="8" name="MS logo white - EMF" descr="Microsoft logo white text version">
            <a:extLst>
              <a:ext uri="{FF2B5EF4-FFF2-40B4-BE49-F238E27FC236}">
                <a16:creationId xmlns:a16="http://schemas.microsoft.com/office/drawing/2014/main" id="{15937AA8-573C-E1BD-0F91-257EDAB15A1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3230062"/>
      </p:ext>
    </p:extLst>
  </p:cSld>
  <p:clrMapOvr>
    <a:masterClrMapping/>
  </p:clrMapOvr>
  <p:transition>
    <p:fade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7B02C67-5287-B116-D4FB-48E8E1DD3D2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305051"/>
            <a:ext cx="5577840" cy="1228726"/>
          </a:xfrm>
          <a:noFill/>
        </p:spPr>
        <p:txBody>
          <a:bodyPr vert="horz" wrap="square" lIns="0" tIns="0" rIns="0" bIns="0" rtlCol="0" anchor="b" anchorCtr="0">
            <a:spAutoFit/>
          </a:bodyPr>
          <a:lstStyle>
            <a:lvl1pPr>
              <a:defRPr lang="en-US" sz="4000" dirty="0">
                <a:solidFill>
                  <a:srgbClr val="F8E3BB"/>
                </a:solidFill>
              </a:defRPr>
            </a:lvl1pPr>
          </a:lstStyle>
          <a:p>
            <a:pPr lvl="0"/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6" name="MS logo white - EMF" descr="Microsoft logo white text version">
            <a:extLst>
              <a:ext uri="{FF2B5EF4-FFF2-40B4-BE49-F238E27FC236}">
                <a16:creationId xmlns:a16="http://schemas.microsoft.com/office/drawing/2014/main" id="{21C5D8C2-CDF3-E5A0-6D6B-7DAEA398218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97913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>
          <a:xfrm>
            <a:off x="584200" y="2918223"/>
            <a:ext cx="9144000" cy="615553"/>
          </a:xfrm>
          <a:noFill/>
        </p:spPr>
        <p:txBody>
          <a:bodyPr lIns="0" tIns="0" rIns="0" bIns="0" anchor="b" anchorCtr="0">
            <a:spAutoFit/>
          </a:bodyPr>
          <a:lstStyle>
            <a:lvl1pPr>
              <a:defRPr sz="4000" spc="-50" baseline="0">
                <a:solidFill>
                  <a:schemeClr val="tx1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4200" y="3962400"/>
            <a:ext cx="9144000" cy="246221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6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  <p:pic>
        <p:nvPicPr>
          <p:cNvPr id="2" name="MS logo white - EMF" descr="Microsoft logo white text version">
            <a:extLst>
              <a:ext uri="{FF2B5EF4-FFF2-40B4-BE49-F238E27FC236}">
                <a16:creationId xmlns:a16="http://schemas.microsoft.com/office/drawing/2014/main" id="{74FE235F-02A3-CF25-8716-2552AE8442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971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32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41492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6461658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8604303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4282074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14793915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07CBEB8-AFEF-362F-CB36-DC00FA4C6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01490282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2044051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3091465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925665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648642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592201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6309365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73122349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- 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35C9167-B5C7-4834-AC78-240C8C3EF11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8963"/>
            <a:ext cx="4158362" cy="2535236"/>
          </a:xfrm>
        </p:spPr>
        <p:txBody>
          <a:bodyPr anchor="b"/>
          <a:lstStyle>
            <a:lvl1pPr>
              <a:defRPr/>
            </a:lvl1pPr>
          </a:lstStyle>
          <a:p>
            <a:r>
              <a:rPr lang="en-US"/>
              <a:t>Title square photo layout 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780C89-4FC1-4FE7-AFCA-1C41A1B0944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4200" y="3535540"/>
            <a:ext cx="4162425" cy="2733497"/>
          </a:xfrm>
        </p:spPr>
        <p:txBody>
          <a:bodyPr/>
          <a:lstStyle>
            <a:lvl1pPr marL="0" indent="0">
              <a:buNone/>
              <a:defRPr sz="2200">
                <a:latin typeface="+mn-lt"/>
              </a:defRPr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61988" indent="0">
              <a:buNone/>
              <a:defRPr/>
            </a:lvl4pPr>
            <a:lvl5pPr marL="855663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E18FD0C-FA99-4937-92CD-5CF7F279CD8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BDF4B0-32EF-4DA8-9A83-B73DD83105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5177231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7" orient="horz" pos="1968">
          <p15:clr>
            <a:srgbClr val="5ACBF0"/>
          </p15:clr>
        </p15:guide>
        <p15:guide id="8" orient="horz" pos="2226">
          <p15:clr>
            <a:srgbClr val="5ACBF0"/>
          </p15:clr>
        </p15:guide>
        <p15:guide id="10" pos="3729">
          <p15:clr>
            <a:srgbClr val="C35EA4"/>
          </p15:clr>
        </p15:guide>
        <p15:guide id="11" pos="2993">
          <p15:clr>
            <a:srgbClr val="5ACBF0"/>
          </p15:clr>
        </p15:guide>
        <p15:guide id="12" pos="3543">
          <p15:clr>
            <a:srgbClr val="A4A3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B92DE97-5F35-4963-AC7A-96FEB98062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4159950" cy="5683249"/>
          </a:xfrm>
        </p:spPr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A09A47B-FEF5-47F3-B2DD-A73E7C3234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64226294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5" orient="horz" pos="2160">
          <p15:clr>
            <a:srgbClr val="5ACBF0"/>
          </p15:clr>
        </p15:guide>
        <p15:guide id="6" pos="2991">
          <p15:clr>
            <a:srgbClr val="5ACBF0"/>
          </p15:clr>
        </p15:guide>
        <p15:guide id="7" pos="3728">
          <p15:clr>
            <a:srgbClr val="C35EA4"/>
          </p15:clr>
        </p15:guide>
        <p15:guide id="8" pos="3544">
          <p15:clr>
            <a:srgbClr val="A4A3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quare Pho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4E2C6C6-B442-4DE7-9C6C-405B9005314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2979738"/>
            <a:ext cx="4163125" cy="3289300"/>
          </a:xfrm>
        </p:spPr>
        <p:txBody>
          <a:bodyPr anchor="t"/>
          <a:lstStyle>
            <a:lvl1pPr>
              <a:defRPr sz="2800"/>
            </a:lvl1pPr>
          </a:lstStyle>
          <a:p>
            <a:r>
              <a:rPr lang="en-US"/>
              <a:t>Square photo layout with smaller text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3EBEAA94-C151-43DE-8A5A-09E8A930427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5334000" y="0"/>
            <a:ext cx="6858000" cy="6858000"/>
          </a:xfrm>
          <a:blipFill>
            <a:blip r:embed="rId2"/>
            <a:stretch>
              <a:fillRect/>
            </a:stretch>
          </a:blipFill>
        </p:spPr>
        <p:txBody>
          <a:bodyPr lIns="0" tIns="2377440" rIns="0" anchor="t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2F1290-9237-4BEE-AAAC-6708F28626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264823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pos="3360">
          <p15:clr>
            <a:srgbClr val="5ACBF0"/>
          </p15:clr>
        </p15:guide>
        <p15:guide id="3" orient="horz" pos="1877">
          <p15:clr>
            <a:srgbClr val="5ACBF0"/>
          </p15:clr>
        </p15:guide>
        <p15:guide id="4" pos="3731">
          <p15:clr>
            <a:srgbClr val="C35EA4"/>
          </p15:clr>
        </p15:guide>
        <p15:guide id="5" pos="2993">
          <p15:clr>
            <a:srgbClr val="5ACBF0"/>
          </p15:clr>
        </p15:guide>
        <p15:guide id="6" pos="3547">
          <p15:clr>
            <a:srgbClr val="A4A3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ower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/>
          </p:nvPr>
        </p:nvSpPr>
        <p:spPr bwMode="ltGray">
          <a:xfrm>
            <a:off x="0" y="3657600"/>
            <a:ext cx="12192000" cy="3200400"/>
          </a:xfrm>
          <a:gradFill flip="none" rotWithShape="1">
            <a:gsLst>
              <a:gs pos="4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6200000" scaled="1"/>
            <a:tileRect/>
          </a:gradFill>
        </p:spPr>
        <p:txBody>
          <a:bodyPr lIns="585216" tIns="585216" rIns="585216" bIns="585216" anchor="b" anchorCtr="0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F619C2-B134-493A-AB9F-5DE39C9299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343531980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304">
          <p15:clr>
            <a:srgbClr val="5ACBF0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4894F6-B50F-43E1-83FC-4F2200B2FA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76525697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3576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24214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hoto full bleed righ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blipFill>
            <a:blip r:embed="rId2"/>
            <a:stretch>
              <a:fillRect/>
            </a:stretch>
          </a:blip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rgbClr val="000000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6522720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10800000" scaled="1"/>
            <a:tileRect/>
          </a:gradFill>
          <a:ln>
            <a:noFill/>
          </a:ln>
        </p:spPr>
        <p:txBody>
          <a:bodyPr lIns="585216" tIns="585216" rIns="585216" bIns="585216" anchor="ctr">
            <a:noAutofit/>
          </a:bodyPr>
          <a:lstStyle>
            <a:lvl1pPr algn="r"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9011D-E3B4-416F-9D7F-7A99AE49F6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73084417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7" pos="4105">
          <p15:clr>
            <a:srgbClr val="5ACBF0"/>
          </p15:clr>
        </p15:guide>
        <p15:guide id="8" orient="horz" pos="2160">
          <p15:clr>
            <a:srgbClr val="5ACBF0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op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E01E45-D858-46CB-8C37-2ADA7A8B4F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157216"/>
            <a:ext cx="11018520" cy="1111822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0" y="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28016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A996C37-D0C9-4349-A860-B639C4EB9D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7957656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2880">
          <p15:clr>
            <a:srgbClr val="5ACBF0"/>
          </p15:clr>
        </p15:guide>
        <p15:guide id="6" orient="horz" pos="3600">
          <p15:clr>
            <a:srgbClr val="5ACBF0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ottom horizontal photo and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563AC-3A0B-4839-A9DC-F00E8E5411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4996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EB5B31F-7AD9-4BC6-8D61-62AD8011666E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 bwMode="ltGray">
          <a:xfrm>
            <a:off x="-2381" y="2286000"/>
            <a:ext cx="12192000" cy="457200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1371600" rIns="0" bIns="0" rtlCol="0" anchor="t" anchorCtr="0">
            <a:noAutofit/>
          </a:bodyPr>
          <a:lstStyle>
            <a:lvl1pPr marL="0" indent="0" algn="ctr">
              <a:buNone/>
              <a:defRPr lang="en-US" sz="14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D6FDE6F-0F4B-446A-A51F-494FB09966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0143176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5" orient="horz" pos="1440">
          <p15:clr>
            <a:srgbClr val="5ACBF0"/>
          </p15:clr>
        </p15:guide>
        <p15:guide id="6" orient="horz" pos="720">
          <p15:clr>
            <a:srgbClr val="5ACBF0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27DCA08-1117-4B11-AEFD-AAB2B3354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199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5367528" cy="3474720"/>
          </a:xfrm>
          <a:blipFill>
            <a:blip r:embed="rId2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1860" y="5689600"/>
            <a:ext cx="5367528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39255" y="2025650"/>
            <a:ext cx="5367528" cy="3474720"/>
          </a:xfrm>
          <a:blipFill>
            <a:blip r:embed="rId3"/>
            <a:stretch>
              <a:fillRect/>
            </a:stretch>
          </a:blipFill>
        </p:spPr>
        <p:txBody>
          <a:bodyPr vert="horz" wrap="square" lIns="0" tIns="0" rIns="0" bIns="1005840" rtlCol="0" anchor="ctr" anchorCtr="0">
            <a:noAutofit/>
          </a:bodyPr>
          <a:lstStyle>
            <a:lvl1pPr marL="0" indent="0" algn="ctr">
              <a:buNone/>
              <a:defRPr lang="en-US" sz="1000" b="1" dirty="0">
                <a:solidFill>
                  <a:srgbClr val="000000"/>
                </a:solidFill>
              </a:defRPr>
            </a:lvl1pPr>
          </a:lstStyle>
          <a:p>
            <a:pPr marL="228600" lvl="0" indent="-228600" algn="ctr"/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AF59E09-7602-42B9-AB0C-9D1365A9EB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92754542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3749">
          <p15:clr>
            <a:srgbClr val="5ACBF0"/>
          </p15:clr>
        </p15:guide>
        <p15:guide id="7" pos="3931">
          <p15:clr>
            <a:srgbClr val="5ACBF0"/>
          </p15:clr>
        </p15:guide>
        <p15:guide id="8" orient="horz" pos="3464">
          <p15:clr>
            <a:srgbClr val="5ACBF0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3474720" cy="3474720"/>
          </a:xfrm>
          <a:blipFill>
            <a:blip r:embed="rId2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358640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358640" y="2025650"/>
            <a:ext cx="3474720" cy="3474720"/>
          </a:xfrm>
          <a:blipFill>
            <a:blip r:embed="rId3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134351" y="5689600"/>
            <a:ext cx="3475037" cy="579438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32063" y="2025650"/>
            <a:ext cx="3474720" cy="3474720"/>
          </a:xfrm>
          <a:blipFill>
            <a:blip r:embed="rId4"/>
            <a:stretch>
              <a:fillRect/>
            </a:stretch>
          </a:blipFill>
        </p:spPr>
        <p:txBody>
          <a:bodyPr lIns="0" tIns="0" rIns="0" bIns="100584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2B36921-D927-4BA6-8891-8AEE978492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33936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3584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557">
          <p15:clr>
            <a:srgbClr val="5ACBF0"/>
          </p15:clr>
        </p15:guide>
        <p15:guide id="7" pos="2744">
          <p15:clr>
            <a:srgbClr val="5ACBF0"/>
          </p15:clr>
        </p15:guide>
        <p15:guide id="8" pos="4936">
          <p15:clr>
            <a:srgbClr val="5ACBF0"/>
          </p15:clr>
        </p15:guide>
        <p15:guide id="9" pos="5123">
          <p15:clr>
            <a:srgbClr val="5ACBF0"/>
          </p15:clr>
        </p15:guide>
        <p15:guide id="10" orient="horz" pos="3465">
          <p15:clr>
            <a:srgbClr val="5ACBF0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pictur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9832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33B58-0629-4A46-8711-902C16A993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2613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1231301F-62BD-4CF6-8990-CDF00AFC8CC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582612" y="2025650"/>
            <a:ext cx="2532888" cy="253288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7E8A9C08-F392-459F-B90B-EDBF4A830C55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908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E401A97-B3D4-43E4-9B09-8AD4B6B2606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413908" y="2025650"/>
            <a:ext cx="2532888" cy="253288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5B401B2-8D93-427E-90A4-52337B3965E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5204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223C820-5673-4288-A9D6-185A95066B1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245204" y="2025650"/>
            <a:ext cx="2532888" cy="2532888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38E883C1-8203-4549-AF30-B96AEC45AC68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6500" y="4753938"/>
            <a:ext cx="2532888" cy="1515100"/>
          </a:xfrm>
        </p:spPr>
        <p:txBody>
          <a:bodyPr/>
          <a:lstStyle>
            <a:lvl1pPr marL="0" indent="0" algn="l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BBD58C33-921C-42F1-9803-1C798DB548C2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073895" y="2025650"/>
            <a:ext cx="2532888" cy="2532888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F56B00-AAD4-4F4F-8228-B6CF8367DE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5940904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2993">
          <p15:clr>
            <a:srgbClr val="5ACBF0"/>
          </p15:clr>
        </p15:guide>
        <p15:guide id="4" orient="horz" pos="127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2870">
          <p15:clr>
            <a:srgbClr val="5ACBF0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5334000"/>
            <a:ext cx="4892040" cy="9350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6062472" cy="2807208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14744" y="5334000"/>
            <a:ext cx="4892040" cy="938212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6129528" y="2286000"/>
            <a:ext cx="6062472" cy="2807208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8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AAE597A-BE1E-6B1F-960D-A90DC954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435983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4" orient="horz" pos="3209">
          <p15:clr>
            <a:srgbClr val="5ACBF0"/>
          </p15:clr>
        </p15:guide>
        <p15:guide id="5" pos="3826">
          <p15:clr>
            <a:srgbClr val="5ACBF0"/>
          </p15:clr>
        </p15:guide>
        <p15:guide id="6" pos="3859">
          <p15:clr>
            <a:srgbClr val="5ACBF0"/>
          </p15:clr>
        </p15:guide>
        <p15:guide id="11" pos="1910">
          <p15:clr>
            <a:srgbClr val="5ACBF0"/>
          </p15:clr>
        </p15:guide>
        <p15:guide id="12" pos="5770">
          <p15:clr>
            <a:srgbClr val="5ACBF0"/>
          </p15:clr>
        </p15:guide>
        <p15:guide id="13" orient="horz" pos="3360">
          <p15:clr>
            <a:srgbClr val="5ACBF0"/>
          </p15:clr>
        </p15:guide>
        <p15:guide id="14" orient="horz">
          <p15:clr>
            <a:srgbClr val="5ACBF0"/>
          </p15:clr>
        </p15:guide>
        <p15:guide id="15" pos="3451">
          <p15:clr>
            <a:srgbClr val="5ACBF0"/>
          </p15:clr>
        </p15:guide>
        <p15:guide id="16" pos="4229">
          <p15:clr>
            <a:srgbClr val="5ACBF0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285292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4023360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669536" y="4799409"/>
            <a:ext cx="285292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4084320" y="2286000"/>
            <a:ext cx="4023360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753856" y="4799410"/>
            <a:ext cx="285292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8168640" y="2286000"/>
            <a:ext cx="4023360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2B999C7-F5A8-46A6-92C5-AA3BE4E26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1024787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2534">
          <p15:clr>
            <a:srgbClr val="5ACBF0"/>
          </p15:clr>
        </p15:guide>
        <p15:guide id="6" pos="2573">
          <p15:clr>
            <a:srgbClr val="5ACBF0"/>
          </p15:clr>
        </p15:guide>
        <p15:guide id="8" pos="5109">
          <p15:clr>
            <a:srgbClr val="5ACBF0"/>
          </p15:clr>
        </p15:guide>
        <p15:guide id="9" pos="5145">
          <p15:clr>
            <a:srgbClr val="5ACBF0"/>
          </p15:clr>
        </p15:guide>
        <p15:guide id="11" pos="1266">
          <p15:clr>
            <a:srgbClr val="5ACBF0"/>
          </p15:clr>
        </p15:guide>
        <p15:guide id="12" pos="3840">
          <p15:clr>
            <a:srgbClr val="5ACBF0"/>
          </p15:clr>
        </p15:guide>
        <p15:guide id="13" pos="6414">
          <p15:clr>
            <a:srgbClr val="5ACBF0"/>
          </p15:clr>
        </p15:guide>
        <p15:guide id="14" orient="horz" pos="1074">
          <p15:clr>
            <a:srgbClr val="5ACBF0"/>
          </p15:clr>
        </p15:guide>
        <p15:guide id="15" pos="2168">
          <p15:clr>
            <a:srgbClr val="5ACBF0"/>
          </p15:clr>
        </p15:guide>
        <p15:guide id="16" pos="2944">
          <p15:clr>
            <a:srgbClr val="5ACBF0"/>
          </p15:clr>
        </p15:guide>
        <p15:guide id="17" pos="4738">
          <p15:clr>
            <a:srgbClr val="5ACBF0"/>
          </p15:clr>
        </p15:guide>
        <p15:guide id="18" pos="5514">
          <p15:clr>
            <a:srgbClr val="5ACBF0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6" y="4800600"/>
            <a:ext cx="1828800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999232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649472" y="4799409"/>
            <a:ext cx="1828800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3064256" y="2286000"/>
            <a:ext cx="2999232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713728" y="4799410"/>
            <a:ext cx="1828800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6128512" y="2286000"/>
            <a:ext cx="2999232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777984" y="4799409"/>
            <a:ext cx="1828800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9192768" y="2286000"/>
            <a:ext cx="2999232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22886318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5" pos="1890">
          <p15:clr>
            <a:srgbClr val="5ACBF0"/>
          </p15:clr>
        </p15:guide>
        <p15:guide id="6" pos="1930">
          <p15:clr>
            <a:srgbClr val="5ACBF0"/>
          </p15:clr>
        </p15:guide>
        <p15:guide id="7" pos="5749">
          <p15:clr>
            <a:srgbClr val="5ACBF0"/>
          </p15:clr>
        </p15:guide>
        <p15:guide id="8" pos="3820">
          <p15:clr>
            <a:srgbClr val="5ACBF0"/>
          </p15:clr>
        </p15:guide>
        <p15:guide id="9" pos="3860">
          <p15:clr>
            <a:srgbClr val="5ACBF0"/>
          </p15:clr>
        </p15:guide>
        <p15:guide id="10" pos="5789">
          <p15:clr>
            <a:srgbClr val="5ACBF0"/>
          </p15:clr>
        </p15:guide>
        <p15:guide id="11" pos="944">
          <p15:clr>
            <a:srgbClr val="5ACBF0"/>
          </p15:clr>
        </p15:guide>
        <p15:guide id="12" pos="2876">
          <p15:clr>
            <a:srgbClr val="5ACBF0"/>
          </p15:clr>
        </p15:guide>
        <p15:guide id="13" pos="4807">
          <p15:clr>
            <a:srgbClr val="5ACBF0"/>
          </p15:clr>
        </p15:guide>
        <p15:guide id="14" pos="6736">
          <p15:clr>
            <a:srgbClr val="5ACBF0"/>
          </p15:clr>
        </p15:guide>
        <p15:guide id="15" orient="horz">
          <p15:clr>
            <a:srgbClr val="5ACBF0"/>
          </p15:clr>
        </p15:guide>
        <p15:guide id="16" pos="1524">
          <p15:clr>
            <a:srgbClr val="5ACBF0"/>
          </p15:clr>
        </p15:guide>
        <p15:guide id="17" pos="2298">
          <p15:clr>
            <a:srgbClr val="5ACBF0"/>
          </p15:clr>
        </p15:guide>
        <p15:guide id="18" pos="3450">
          <p15:clr>
            <a:srgbClr val="5ACBF0"/>
          </p15:clr>
        </p15:guide>
        <p15:guide id="19" pos="4230">
          <p15:clr>
            <a:srgbClr val="5ACBF0"/>
          </p15:clr>
        </p15:guide>
        <p15:guide id="20" pos="5380">
          <p15:clr>
            <a:srgbClr val="5ACBF0"/>
          </p15:clr>
        </p15:guide>
        <p15:guide id="21" pos="6156">
          <p15:clr>
            <a:srgbClr val="5ACBF0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filmstrip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C46CB2-4FDC-43D5-B122-6F27B3C827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5788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244E618-D996-41A6-8C9D-0C3519EA7A6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92608" y="4800600"/>
            <a:ext cx="1801368" cy="1468437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8B32544F-F93C-4713-86AD-641424F4A7B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 bwMode="ltGray">
          <a:xfrm>
            <a:off x="0" y="2286000"/>
            <a:ext cx="2386584" cy="2286000"/>
          </a:xfrm>
          <a:blipFill>
            <a:blip r:embed="rId2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9E4C32BD-CEF7-42AC-94D8-052EF30E23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43962" y="4799409"/>
            <a:ext cx="1801368" cy="1472803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25EC377-3BC6-40D8-AECB-4FEB302014CD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 bwMode="ltGray">
          <a:xfrm>
            <a:off x="2451354" y="2286000"/>
            <a:ext cx="2386584" cy="2286000"/>
          </a:xfrm>
          <a:blipFill>
            <a:blip r:embed="rId3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D682B8EC-8F33-4730-BBE6-E8B7234C9C6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195316" y="4799410"/>
            <a:ext cx="1801368" cy="146962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DB5F15A-5980-40FF-9D54-3FDE41D604A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 bwMode="ltGray">
          <a:xfrm>
            <a:off x="4902708" y="2286000"/>
            <a:ext cx="2386584" cy="2286000"/>
          </a:xfrm>
          <a:blipFill>
            <a:blip r:embed="rId4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83564109-638C-44E2-AE84-46B44C29FD6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646670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713AAE36-2045-4D14-87DC-59D4EFCC1500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ltGray">
          <a:xfrm>
            <a:off x="7354062" y="2286000"/>
            <a:ext cx="2386584" cy="2286000"/>
          </a:xfrm>
          <a:blipFill>
            <a:blip r:embed="rId5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5B1B6F72-F14C-40F1-8B29-8620AA34DC63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10098024" y="4799409"/>
            <a:ext cx="1801368" cy="1469629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2AD682C7-20D7-4ED0-99A7-C8530DAC8612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 bwMode="ltGray">
          <a:xfrm>
            <a:off x="9805416" y="2286000"/>
            <a:ext cx="2386584" cy="2286000"/>
          </a:xfrm>
          <a:blipFill>
            <a:blip r:embed="rId6"/>
            <a:stretch>
              <a:fillRect/>
            </a:stretch>
          </a:blipFill>
        </p:spPr>
        <p:txBody>
          <a:bodyPr lIns="0" tIns="0" rIns="0" bIns="73152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2FE569B-F817-467C-8BAC-558CE9824D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58037413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1440">
          <p15:clr>
            <a:srgbClr val="5ACBF0"/>
          </p15:clr>
        </p15:guide>
        <p15:guide id="3" orient="horz" pos="2880">
          <p15:clr>
            <a:srgbClr val="5ACBF0"/>
          </p15:clr>
        </p15:guide>
        <p15:guide id="4" orient="horz" pos="3024">
          <p15:clr>
            <a:srgbClr val="5ACBF0"/>
          </p15:clr>
        </p15:guide>
        <p15:guide id="8" pos="4631">
          <p15:clr>
            <a:srgbClr val="5ACBF0"/>
          </p15:clr>
        </p15:guide>
        <p15:guide id="9" pos="4593">
          <p15:clr>
            <a:srgbClr val="5ACBF0"/>
          </p15:clr>
        </p15:guide>
        <p15:guide id="10" pos="6134">
          <p15:clr>
            <a:srgbClr val="5ACBF0"/>
          </p15:clr>
        </p15:guide>
        <p15:guide id="11" pos="1323">
          <p15:clr>
            <a:srgbClr val="5ACBF0"/>
          </p15:clr>
        </p15:guide>
        <p15:guide id="12" pos="2865">
          <p15:clr>
            <a:srgbClr val="5ACBF0"/>
          </p15:clr>
        </p15:guide>
        <p15:guide id="13" pos="4815">
          <p15:clr>
            <a:srgbClr val="5ACBF0"/>
          </p15:clr>
        </p15:guide>
        <p15:guide id="14" pos="6361">
          <p15:clr>
            <a:srgbClr val="5ACBF0"/>
          </p15:clr>
        </p15:guide>
        <p15:guide id="15" orient="horz">
          <p15:clr>
            <a:srgbClr val="5ACBF0"/>
          </p15:clr>
        </p15:guide>
        <p15:guide id="16" pos="1727">
          <p15:clr>
            <a:srgbClr val="5ACBF0"/>
          </p15:clr>
        </p15:guide>
        <p15:guide id="17" pos="2294">
          <p15:clr>
            <a:srgbClr val="5ACBF0"/>
          </p15:clr>
        </p15:guide>
        <p15:guide id="18" pos="3273">
          <p15:clr>
            <a:srgbClr val="5ACBF0"/>
          </p15:clr>
        </p15:guide>
        <p15:guide id="19" pos="4411">
          <p15:clr>
            <a:srgbClr val="5ACBF0"/>
          </p15:clr>
        </p15:guide>
        <p15:guide id="21" pos="6179">
          <p15:clr>
            <a:srgbClr val="5ACBF0"/>
          </p15:clr>
        </p15:guide>
        <p15:guide id="22" pos="1501">
          <p15:clr>
            <a:srgbClr val="5ACBF0"/>
          </p15:clr>
        </p15:guide>
        <p15:guide id="23" pos="1543">
          <p15:clr>
            <a:srgbClr val="5ACBF0"/>
          </p15:clr>
        </p15:guide>
        <p15:guide id="24" pos="3049">
          <p15:clr>
            <a:srgbClr val="5ACBF0"/>
          </p15:clr>
        </p15:guide>
        <p15:guide id="25" pos="3088">
          <p15:clr>
            <a:srgbClr val="5ACBF0"/>
          </p15:clr>
        </p15:guide>
        <p15:guide id="26" pos="5954">
          <p15:clr>
            <a:srgbClr val="5ACBF0"/>
          </p15:clr>
        </p15:guide>
        <p15:guide id="27" pos="3840">
          <p15:clr>
            <a:srgbClr val="5ACBF0"/>
          </p15:clr>
        </p15:guide>
        <p15:guide id="28" pos="5386">
          <p15:clr>
            <a:srgbClr val="5ACBF0"/>
          </p15:clr>
        </p15:guide>
        <p15:guide id="29" pos="753">
          <p15:clr>
            <a:srgbClr val="5ACBF0"/>
          </p15:clr>
        </p15:guide>
        <p15:guide id="30" pos="6927">
          <p15:clr>
            <a:srgbClr val="5ACBF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613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8962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2037906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2037906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4939284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939284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7840663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840663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D6AFB7A-35B4-4881-AB50-D112482166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97461767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3840">
          <p15:clr>
            <a:srgbClr val="5ACBF0"/>
          </p15:clr>
        </p15:guide>
        <p15:guide id="4" pos="1283">
          <p15:clr>
            <a:srgbClr val="5ACBF0"/>
          </p15:clr>
        </p15:guide>
        <p15:guide id="5" pos="5666">
          <p15:clr>
            <a:srgbClr val="5ACBF0"/>
          </p15:clr>
        </p15:guide>
        <p15:guide id="6" pos="2741">
          <p15:clr>
            <a:srgbClr val="5ACBF0"/>
          </p15:clr>
        </p15:guide>
        <p15:guide id="7" pos="2012">
          <p15:clr>
            <a:srgbClr val="5ACBF0"/>
          </p15:clr>
        </p15:guide>
        <p15:guide id="8" pos="3109">
          <p15:clr>
            <a:srgbClr val="5ACBF0"/>
          </p15:clr>
        </p15:guide>
        <p15:guide id="9" pos="4570">
          <p15:clr>
            <a:srgbClr val="5ACBF0"/>
          </p15:clr>
        </p15:guide>
        <p15:guide id="11" pos="6397">
          <p15:clr>
            <a:srgbClr val="5ACBF0"/>
          </p15:clr>
        </p15:guide>
        <p15:guide id="12" orient="horz" pos="1440">
          <p15:clr>
            <a:srgbClr val="5ACBF0"/>
          </p15:clr>
        </p15:guide>
        <p15:guide id="13" pos="4938">
          <p15:clr>
            <a:srgbClr val="5ACBF0"/>
          </p15:clr>
        </p15:guide>
        <p15:guide id="14" orient="horz" pos="2894">
          <p15:clr>
            <a:srgbClr val="5ACBF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2313432" cy="2313432"/>
          </a:xfrm>
          <a:prstGeom prst="ellipse">
            <a:avLst/>
          </a:prstGeom>
          <a:blipFill>
            <a:blip r:embed="rId2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3487250" y="2286000"/>
            <a:ext cx="2313432" cy="2313432"/>
          </a:xfrm>
          <a:prstGeom prst="ellipse">
            <a:avLst/>
          </a:prstGeom>
          <a:blipFill>
            <a:blip r:embed="rId3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8725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6390300" y="2286000"/>
            <a:ext cx="2313432" cy="2313432"/>
          </a:xfrm>
          <a:prstGeom prst="ellipse">
            <a:avLst/>
          </a:prstGeom>
          <a:blipFill>
            <a:blip r:embed="rId4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0300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9293351" y="2286000"/>
            <a:ext cx="2313432" cy="2313432"/>
          </a:xfrm>
          <a:prstGeom prst="ellipse">
            <a:avLst/>
          </a:prstGeom>
          <a:blipFill>
            <a:blip r:embed="rId5"/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6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293351" y="4800600"/>
            <a:ext cx="2313432" cy="146843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419336055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3024">
          <p15:clr>
            <a:srgbClr val="5ACBF0"/>
          </p15:clr>
        </p15:guide>
        <p15:guide id="3" pos="4025">
          <p15:clr>
            <a:srgbClr val="5ACBF0"/>
          </p15:clr>
        </p15:guide>
        <p15:guide id="5" pos="5854">
          <p15:clr>
            <a:srgbClr val="5ACBF0"/>
          </p15:clr>
        </p15:guide>
        <p15:guide id="7" pos="3654">
          <p15:clr>
            <a:srgbClr val="5ACBF0"/>
          </p15:clr>
        </p15:guide>
        <p15:guide id="8" pos="2195">
          <p15:clr>
            <a:srgbClr val="5ACBF0"/>
          </p15:clr>
        </p15:guide>
        <p15:guide id="10" pos="2926">
          <p15:clr>
            <a:srgbClr val="5ACBF0"/>
          </p15:clr>
        </p15:guide>
        <p15:guide id="11" pos="4756">
          <p15:clr>
            <a:srgbClr val="5ACBF0"/>
          </p15:clr>
        </p15:guide>
        <p15:guide id="12" pos="6581">
          <p15:clr>
            <a:srgbClr val="5ACBF0"/>
          </p15:clr>
        </p15:guide>
        <p15:guide id="13" pos="1097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26">
          <p15:clr>
            <a:srgbClr val="5ACBF0"/>
          </p15:clr>
        </p15:guide>
        <p15:guide id="18" pos="5483">
          <p15:clr>
            <a:srgbClr val="5ACBF0"/>
          </p15:clr>
        </p15:guide>
        <p15:guide id="19" orient="horz" pos="2898">
          <p15:clr>
            <a:srgbClr val="5ACBF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round 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3D211-079C-4884-AB74-BFA812A63F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583007"/>
            <a:ext cx="11018520" cy="1115568"/>
          </a:xfrm>
        </p:spPr>
        <p:txBody>
          <a:bodyPr anchor="ctr"/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6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5757E314-6417-4051-A2CD-D3614CAA6A78}"/>
              </a:ext>
            </a:extLst>
          </p:cNvPr>
          <p:cNvSpPr>
            <a:spLocks noGrp="1" noChangeAspect="1"/>
          </p:cNvSpPr>
          <p:nvPr>
            <p:ph type="pic" sz="quarter" idx="13" hasCustomPrompt="1"/>
          </p:nvPr>
        </p:nvSpPr>
        <p:spPr bwMode="ltGray">
          <a:xfrm>
            <a:off x="584200" y="2286000"/>
            <a:ext cx="1737360" cy="1737360"/>
          </a:xfrm>
          <a:prstGeom prst="ellipse">
            <a:avLst/>
          </a:prstGeom>
          <a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5BBECFAF-80A0-4620-8865-87562DFB497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5577FC3-49F5-4B04-AFD3-AA0A57BA8355}"/>
              </a:ext>
            </a:extLst>
          </p:cNvPr>
          <p:cNvSpPr>
            <a:spLocks noGrp="1" noChangeAspect="1"/>
          </p:cNvSpPr>
          <p:nvPr>
            <p:ph type="pic" sz="quarter" idx="19" hasCustomPrompt="1"/>
          </p:nvPr>
        </p:nvSpPr>
        <p:spPr bwMode="ltGray">
          <a:xfrm>
            <a:off x="2905506" y="2286000"/>
            <a:ext cx="1737360" cy="1737360"/>
          </a:xfrm>
          <a:prstGeom prst="ellipse">
            <a:avLst/>
          </a:prstGeom>
          <a:blipFill>
            <a:blip r:embed="rId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4" name="Text Placeholder 3">
            <a:extLst>
              <a:ext uri="{FF2B5EF4-FFF2-40B4-BE49-F238E27FC236}">
                <a16:creationId xmlns:a16="http://schemas.microsoft.com/office/drawing/2014/main" id="{8AD287B4-D736-4707-854D-BEA62EF2BBC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905506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9B56ECFD-6AA2-4EC5-A445-D1E0952199EC}"/>
              </a:ext>
            </a:extLst>
          </p:cNvPr>
          <p:cNvSpPr>
            <a:spLocks noGrp="1" noChangeAspect="1"/>
          </p:cNvSpPr>
          <p:nvPr>
            <p:ph type="pic" sz="quarter" idx="20" hasCustomPrompt="1"/>
          </p:nvPr>
        </p:nvSpPr>
        <p:spPr bwMode="ltGray">
          <a:xfrm>
            <a:off x="5227320" y="2286000"/>
            <a:ext cx="1737360" cy="1737360"/>
          </a:xfrm>
          <a:prstGeom prst="ellipse">
            <a:avLst/>
          </a:prstGeom>
          <a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9ED5A27F-D9D2-4DCB-8422-4694477ECA88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227320" y="4235451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78E1D3B-7D6F-4EFD-9EB2-E1A27309D6AF}"/>
              </a:ext>
            </a:extLst>
          </p:cNvPr>
          <p:cNvSpPr>
            <a:spLocks noGrp="1" noChangeAspect="1"/>
          </p:cNvSpPr>
          <p:nvPr>
            <p:ph type="pic" sz="quarter" idx="21" hasCustomPrompt="1"/>
          </p:nvPr>
        </p:nvSpPr>
        <p:spPr bwMode="ltGray">
          <a:xfrm>
            <a:off x="7548118" y="2286000"/>
            <a:ext cx="1737360" cy="1737360"/>
          </a:xfrm>
          <a:prstGeom prst="ellipse">
            <a:avLst/>
          </a:prstGeom>
          <a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insert44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3BB2FF62-05DC-462E-808C-4DDE1C65392C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7548118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E4DC3400-0B11-4EA0-9B8D-6FADE6964F37}"/>
              </a:ext>
            </a:extLst>
          </p:cNvPr>
          <p:cNvSpPr>
            <a:spLocks noGrp="1" noChangeAspect="1"/>
          </p:cNvSpPr>
          <p:nvPr>
            <p:ph type="pic" sz="quarter" idx="23" hasCustomPrompt="1"/>
          </p:nvPr>
        </p:nvSpPr>
        <p:spPr bwMode="ltGray">
          <a:xfrm>
            <a:off x="9869423" y="2286000"/>
            <a:ext cx="1737360" cy="1737360"/>
          </a:xfrm>
          <a:prstGeom prst="ellipse">
            <a:avLst/>
          </a:prstGeom>
          <a:blipFill>
            <a:blip r:embed="rId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</p:spPr>
        <p:txBody>
          <a:bodyPr lIns="0" tIns="0" rIns="0" bIns="594360"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sz="500" b="1">
                <a:solidFill>
                  <a:srgbClr val="000000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r>
              <a:rPr lang="en-US"/>
              <a:t>Drag &amp; drop your photo </a:t>
            </a:r>
            <a:br>
              <a:rPr lang="en-US"/>
            </a:br>
            <a:r>
              <a:rPr lang="en-US"/>
              <a:t>here or click or tap icon </a:t>
            </a:r>
            <a:br>
              <a:rPr lang="en-US"/>
            </a:br>
            <a:r>
              <a:rPr lang="en-US"/>
              <a:t>below to insert</a:t>
            </a:r>
          </a:p>
        </p:txBody>
      </p:sp>
      <p:sp>
        <p:nvSpPr>
          <p:cNvPr id="20" name="Text Placeholder 3">
            <a:extLst>
              <a:ext uri="{FF2B5EF4-FFF2-40B4-BE49-F238E27FC236}">
                <a16:creationId xmlns:a16="http://schemas.microsoft.com/office/drawing/2014/main" id="{133C357E-ECC0-485F-9033-5D4DEC8774BB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9869423" y="4235450"/>
            <a:ext cx="1737360" cy="2033588"/>
          </a:xfrm>
        </p:spPr>
        <p:txBody>
          <a:bodyPr/>
          <a:lstStyle>
            <a:lvl1pPr marL="0" indent="0" algn="ctr">
              <a:spcBef>
                <a:spcPts val="0"/>
              </a:spcBef>
              <a:buNone/>
              <a:defRPr sz="1800"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7A72D6D-004C-4F57-AD34-F1019A7560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3631312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720">
          <p15:clr>
            <a:srgbClr val="5ACBF0"/>
          </p15:clr>
        </p15:guide>
        <p15:guide id="2" orient="horz" pos="2664">
          <p15:clr>
            <a:srgbClr val="5ACBF0"/>
          </p15:clr>
        </p15:guide>
        <p15:guide id="3" pos="6216">
          <p15:clr>
            <a:srgbClr val="5ACBF0"/>
          </p15:clr>
        </p15:guide>
        <p15:guide id="5" pos="5850">
          <p15:clr>
            <a:srgbClr val="5ACBF0"/>
          </p15:clr>
        </p15:guide>
        <p15:guide id="7" pos="4392">
          <p15:clr>
            <a:srgbClr val="5ACBF0"/>
          </p15:clr>
        </p15:guide>
        <p15:guide id="8" pos="3292">
          <p15:clr>
            <a:srgbClr val="5ACBF0"/>
          </p15:clr>
        </p15:guide>
        <p15:guide id="10" pos="2926">
          <p15:clr>
            <a:srgbClr val="5ACBF0"/>
          </p15:clr>
        </p15:guide>
        <p15:guide id="11" pos="4754">
          <p15:clr>
            <a:srgbClr val="5ACBF0"/>
          </p15:clr>
        </p15:guide>
        <p15:guide id="13" pos="1464">
          <p15:clr>
            <a:srgbClr val="5ACBF0"/>
          </p15:clr>
        </p15:guide>
        <p15:guide id="14" orient="horz" pos="1440">
          <p15:clr>
            <a:srgbClr val="5ACBF0"/>
          </p15:clr>
        </p15:guide>
        <p15:guide id="15" pos="1830">
          <p15:clr>
            <a:srgbClr val="5ACBF0"/>
          </p15:clr>
        </p15:guide>
        <p15:guide id="16" orient="horz" pos="2533">
          <p15:clr>
            <a:srgbClr val="5ACBF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5216" y="2309812"/>
            <a:ext cx="3182027" cy="3959225"/>
          </a:xfrm>
        </p:spPr>
        <p:txBody>
          <a:bodyPr anchor="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Title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7E9DBFD9-3E1E-4F19-AF15-56780F9C792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356100" y="2309812"/>
            <a:ext cx="7253288" cy="3959223"/>
          </a:xfrm>
        </p:spPr>
        <p:txBody>
          <a:bodyPr anchor="t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85216" y="2019300"/>
            <a:ext cx="3182112" cy="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49D8AF80-CAD5-4055-80AD-0B31EBCB52A9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F1A9F7D-F14E-4BCE-9EB4-D9EF47B678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354523" y="2019300"/>
            <a:ext cx="7254865" cy="0"/>
          </a:xfrm>
          <a:prstGeom prst="line">
            <a:avLst/>
          </a:prstGeom>
          <a:ln w="19050">
            <a:solidFill>
              <a:schemeClr val="tx1">
                <a:alpha val="30000"/>
              </a:schemeClr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6747303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1272">
          <p15:clr>
            <a:srgbClr val="5ACBF0"/>
          </p15:clr>
        </p15:guide>
        <p15:guide id="30" pos="2376">
          <p15:clr>
            <a:srgbClr val="5ACBF0"/>
          </p15:clr>
        </p15:guide>
        <p15:guide id="32" orient="horz" pos="1455">
          <p15:clr>
            <a:srgbClr val="5ACBF0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text side by s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E5C076-3B78-4451-8068-576892A08E9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585788"/>
            <a:ext cx="3182027" cy="5683250"/>
          </a:xfrm>
        </p:spPr>
        <p:txBody>
          <a:bodyPr anchor="ctr"/>
          <a:lstStyle>
            <a:lvl1pPr>
              <a:defRPr/>
            </a:lvl1pPr>
          </a:lstStyle>
          <a:p>
            <a:r>
              <a:rPr lang="en-US"/>
              <a:t>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015781-2431-48C9-AEF1-52FBD41AF3F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941888" y="585788"/>
            <a:ext cx="6667500" cy="5683249"/>
          </a:xfrm>
        </p:spPr>
        <p:txBody>
          <a:bodyPr anchor="ctr"/>
          <a:lstStyle>
            <a:lvl1pPr marL="231775" indent="-231775">
              <a:spcAft>
                <a:spcPts val="600"/>
              </a:spcAft>
              <a:buFont typeface="Wingdings" panose="05000000000000000000" pitchFamily="2" charset="2"/>
              <a:buChar char=""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5867F2-3994-4092-B53B-5792FEE698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56100" y="2578100"/>
            <a:ext cx="0" cy="1701800"/>
          </a:xfrm>
          <a:prstGeom prst="line">
            <a:avLst/>
          </a:prstGeom>
          <a:ln w="28575">
            <a:solidFill>
              <a:schemeClr val="accent1"/>
            </a:solidFill>
            <a:headEnd type="none" w="lg" len="med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1DC2181-37AB-40A3-B61C-1DE7DBB57D63}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662311423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3" pos="2744">
          <p15:clr>
            <a:srgbClr val="5ACBF0"/>
          </p15:clr>
        </p15:guide>
        <p15:guide id="29" orient="horz" pos="2160">
          <p15:clr>
            <a:srgbClr val="5ACBF0"/>
          </p15:clr>
        </p15:guide>
        <p15:guide id="30" pos="2376">
          <p15:clr>
            <a:srgbClr val="5ACBF0"/>
          </p15:clr>
        </p15:guide>
        <p15:guide id="31" pos="3113">
          <p15:clr>
            <a:srgbClr val="5ACBF0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veloper Co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0636FE-845C-418D-82A1-1DA6DB73D7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D46E0-16CE-40B0-8623-F82D5D4109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1436688"/>
            <a:ext cx="12192000" cy="542131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977AB6-1D7E-4858-A2EA-BF86577C399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143668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5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BA9F61CF-FF79-485A-A6C8-A1952EFD58A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588263" y="2099310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553" indent="0">
              <a:buNone/>
              <a:tabLst>
                <a:tab pos="344488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607" indent="0">
              <a:buNone/>
              <a:tabLst>
                <a:tab pos="569913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563" indent="0">
              <a:buNone/>
              <a:tabLst>
                <a:tab pos="8001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997" indent="0">
              <a:buNone/>
              <a:tabLst>
                <a:tab pos="1028700" algn="l"/>
              </a:tabLst>
              <a:defRPr sz="2400">
                <a:solidFill>
                  <a:schemeClr val="tx1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7610199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1322">
          <p15:clr>
            <a:srgbClr val="5ACBF0"/>
          </p15:clr>
        </p15:guide>
        <p15:guide id="2" orient="horz" pos="905">
          <p15:clr>
            <a:srgbClr val="5ACBF0"/>
          </p15:clr>
        </p15:guide>
        <p15:guide id="3" orient="horz" pos="288">
          <p15:clr>
            <a:srgbClr val="5ACBF0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6390" y="1230681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2827138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2827138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3491219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376948269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1776">
          <p15:clr>
            <a:srgbClr val="5ACBF0"/>
          </p15:clr>
        </p15:guide>
        <p15:guide id="5" orient="horz" pos="2197">
          <p15:clr>
            <a:srgbClr val="5ACBF0"/>
          </p15:clr>
        </p15:guide>
        <p15:guide id="6" orient="horz" pos="773">
          <p15:clr>
            <a:srgbClr val="5ACBF0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F1EBE70E-6A93-4EB4-A189-6F9DE42CEE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0" y="0"/>
            <a:ext cx="12192000" cy="4030862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1845FFD-6B9A-4013-932A-5E4D7E849D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224580"/>
            <a:ext cx="11018520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0E9A2E28-037B-FA4D-ADDC-1AFA11D65C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0" y="0"/>
            <a:ext cx="3788358" cy="446148"/>
          </a:xfrm>
          <a:gradFill flip="none" rotWithShape="1">
            <a:gsLst>
              <a:gs pos="0">
                <a:srgbClr val="000000"/>
              </a:gs>
              <a:gs pos="92000">
                <a:srgbClr val="000000"/>
              </a:gs>
              <a:gs pos="92000">
                <a:schemeClr val="accent1"/>
              </a:gs>
            </a:gsLst>
            <a:lin ang="16200000" scaled="1"/>
            <a:tileRect/>
          </a:gradFill>
        </p:spPr>
        <p:txBody>
          <a:bodyPr lIns="585216" tIns="91440" bIns="4572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6389" y="660508"/>
            <a:ext cx="11018520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000000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9" name="Text Placeholder 3">
            <a:extLst>
              <a:ext uri="{FF2B5EF4-FFF2-40B4-BE49-F238E27FC236}">
                <a16:creationId xmlns:a16="http://schemas.microsoft.com/office/drawing/2014/main" id="{7B17F8BB-3610-1A4F-9E76-B12E706A551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91152" y="4996505"/>
            <a:ext cx="11018520" cy="369332"/>
          </a:xfrm>
        </p:spPr>
        <p:txBody>
          <a:bodyPr wrap="square">
            <a:spAutoFit/>
          </a:bodyPr>
          <a:lstStyle>
            <a:lvl1pPr marL="0" indent="0">
              <a:spcBef>
                <a:spcPts val="600"/>
              </a:spcBef>
              <a:spcAft>
                <a:spcPts val="0"/>
              </a:spcAft>
              <a:buNone/>
              <a:defRPr sz="240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  <a:lvl2pPr marL="228531" indent="0">
              <a:buNone/>
              <a:defRPr sz="240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315480499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4" orient="horz" pos="2661">
          <p15:clr>
            <a:srgbClr val="5ACBF0"/>
          </p15:clr>
        </p15:guide>
        <p15:guide id="5" orient="horz" pos="3147">
          <p15:clr>
            <a:srgbClr val="5ACBF0"/>
          </p15:clr>
        </p15:guide>
        <p15:guide id="6" orient="horz" pos="419">
          <p15:clr>
            <a:srgbClr val="5ACBF0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Right s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82BB27-7DA5-4478-8C18-C1FFEE20AAC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88263" y="457200"/>
            <a:ext cx="4040887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88965" y="1338139"/>
            <a:ext cx="4040185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05984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11763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00725" y="709187"/>
            <a:ext cx="5801961" cy="369332"/>
          </a:xfrm>
        </p:spPr>
        <p:txBody>
          <a:bodyPr/>
          <a:lstStyle>
            <a:lvl1pPr marL="0" indent="0">
              <a:buNone/>
              <a:tabLst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</p:spTree>
    <p:extLst>
      <p:ext uri="{BB962C8B-B14F-4D97-AF65-F5344CB8AC3E}">
        <p14:creationId xmlns:p14="http://schemas.microsoft.com/office/powerpoint/2010/main" val="284326624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45">
          <p15:clr>
            <a:srgbClr val="5ACBF0"/>
          </p15:clr>
        </p15:guide>
        <p15:guide id="4" orient="horz" pos="843">
          <p15:clr>
            <a:srgbClr val="5ACBF0"/>
          </p15:clr>
        </p15:guide>
        <p15:guide id="7" pos="3283">
          <p15:clr>
            <a:srgbClr val="5ACBF0"/>
          </p15:clr>
        </p15:guide>
        <p15:guide id="8" pos="3654">
          <p15:clr>
            <a:srgbClr val="5ACBF0"/>
          </p15:clr>
        </p15:guide>
        <p15:guide id="9" pos="2916">
          <p15:clr>
            <a:srgbClr val="5ACBF0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de Left s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316165A-5926-4F59-B348-996936FBB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-2" y="0"/>
            <a:ext cx="6986016" cy="6858000"/>
          </a:xfrm>
          <a:prstGeom prst="rect">
            <a:avLst/>
          </a:prstGeom>
          <a:solidFill>
            <a:srgbClr val="FFFFFF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>
              <a:solidFill>
                <a:srgbClr val="FFFFFF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BB14A7D-C409-4A7C-9D82-A2E5DBB8AB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575549" y="457200"/>
            <a:ext cx="4031233" cy="492443"/>
          </a:xfrm>
        </p:spPr>
        <p:txBody>
          <a:bodyPr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0D599919-A8E3-4D2B-86CF-50C6704F1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-1" y="0"/>
            <a:ext cx="3788358" cy="492314"/>
          </a:xfrm>
          <a:gradFill flip="none" rotWithShape="1">
            <a:gsLst>
              <a:gs pos="0">
                <a:srgbClr val="000000"/>
              </a:gs>
              <a:gs pos="99000">
                <a:srgbClr val="000000"/>
              </a:gs>
              <a:gs pos="99000">
                <a:schemeClr val="accent1"/>
              </a:gs>
            </a:gsLst>
            <a:lin ang="10800000" scaled="1"/>
            <a:tileRect/>
          </a:gradFill>
        </p:spPr>
        <p:txBody>
          <a:bodyPr lIns="585216" tIns="91440" bIns="91440"/>
          <a:lstStyle>
            <a:lvl1pPr marL="0" indent="0">
              <a:buNone/>
              <a:defRPr sz="1999">
                <a:solidFill>
                  <a:srgbClr val="FFFFFF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enter title</a:t>
            </a:r>
          </a:p>
        </p:txBody>
      </p:sp>
      <p:sp>
        <p:nvSpPr>
          <p:cNvPr id="13" name="Text Placeholder 4" descr="This layout should only be used for developer code. The font used is a monospace font which is ideal for showing code.">
            <a:extLst>
              <a:ext uri="{FF2B5EF4-FFF2-40B4-BE49-F238E27FC236}">
                <a16:creationId xmlns:a16="http://schemas.microsoft.com/office/drawing/2014/main" id="{47501FD0-A948-CC48-8B11-3BD4F2AE4E8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84199" y="706011"/>
            <a:ext cx="5819775" cy="369332"/>
          </a:xfrm>
        </p:spPr>
        <p:txBody>
          <a:bodyPr/>
          <a:lstStyle>
            <a:lvl1pPr marL="0" indent="0">
              <a:buNone/>
              <a:defRPr sz="2400">
                <a:solidFill>
                  <a:srgbClr val="2F2F2F"/>
                </a:solidFill>
                <a:latin typeface="Consolas" panose="020B0609020204030204" pitchFamily="49" charset="0"/>
                <a:cs typeface="Consolas" panose="020B0609020204030204" pitchFamily="49" charset="0"/>
              </a:defRPr>
            </a:lvl1pPr>
            <a:lvl2pPr marL="346449" indent="0">
              <a:buNone/>
              <a:defRPr sz="23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2pPr>
            <a:lvl3pPr marL="584432" indent="0">
              <a:buNone/>
              <a:defRPr sz="19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3pPr>
            <a:lvl4pPr marL="814319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4pPr>
            <a:lvl5pPr marL="1050682" indent="0">
              <a:buNone/>
              <a:defRPr sz="1799">
                <a:gradFill>
                  <a:gsLst>
                    <a:gs pos="61049">
                      <a:schemeClr val="tx1"/>
                    </a:gs>
                    <a:gs pos="43000">
                      <a:schemeClr val="tx1"/>
                    </a:gs>
                  </a:gsLst>
                  <a:lin ang="5400000" scaled="0"/>
                </a:gradFill>
                <a:latin typeface="Consolas" panose="020B0609020204030204" pitchFamily="49" charset="0"/>
                <a:cs typeface="Consolas" panose="020B0609020204030204" pitchFamily="49" charset="0"/>
              </a:defRPr>
            </a:lvl5pPr>
          </a:lstStyle>
          <a:p>
            <a:pPr lvl="0"/>
            <a:r>
              <a:rPr lang="en-US"/>
              <a:t>Click to edit or paste code</a:t>
            </a: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2BB818A5-4223-0847-B6E2-655C7DC7B6B4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7575550" y="1336675"/>
            <a:ext cx="4033838" cy="369332"/>
          </a:xfrm>
        </p:spPr>
        <p:txBody>
          <a:bodyPr wrap="square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None/>
              <a:defRPr sz="2400" b="0" i="0" baseline="0">
                <a:solidFill>
                  <a:schemeClr val="tx1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0" indent="0">
              <a:lnSpc>
                <a:spcPct val="100000"/>
              </a:lnSpc>
              <a:spcBef>
                <a:spcPts val="60"/>
              </a:spcBef>
              <a:spcAft>
                <a:spcPts val="60"/>
              </a:spcAft>
              <a:buNone/>
              <a:defRPr sz="2400" b="0" i="0">
                <a:solidFill>
                  <a:srgbClr val="2F2F2F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2pPr>
            <a:lvl3pPr marL="457063" indent="0">
              <a:buNone/>
              <a:defRPr/>
            </a:lvl3pPr>
            <a:lvl4pPr marL="685594" indent="0">
              <a:buNone/>
              <a:defRPr/>
            </a:lvl4pPr>
            <a:lvl5pPr marL="914126" indent="0">
              <a:buNone/>
              <a:defRPr/>
            </a:lvl5pPr>
          </a:lstStyle>
          <a:p>
            <a:pPr lvl="0"/>
            <a:r>
              <a:rPr lang="en-US"/>
              <a:t>Click to edit text</a:t>
            </a:r>
          </a:p>
        </p:txBody>
      </p:sp>
    </p:spTree>
    <p:extLst>
      <p:ext uri="{BB962C8B-B14F-4D97-AF65-F5344CB8AC3E}">
        <p14:creationId xmlns:p14="http://schemas.microsoft.com/office/powerpoint/2010/main" val="78140108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436">
          <p15:clr>
            <a:srgbClr val="5ACBF0"/>
          </p15:clr>
        </p15:guide>
        <p15:guide id="4" orient="horz" pos="839">
          <p15:clr>
            <a:srgbClr val="5ACBF0"/>
          </p15:clr>
        </p15:guide>
        <p15:guide id="6" pos="4402">
          <p15:clr>
            <a:srgbClr val="5ACBF0"/>
          </p15:clr>
        </p15:guide>
        <p15:guide id="7" pos="4034">
          <p15:clr>
            <a:srgbClr val="5ACBF0"/>
          </p15:clr>
        </p15:guide>
        <p15:guide id="8" pos="4772">
          <p15:clr>
            <a:srgbClr val="5ACBF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165689722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8486F01-DF68-A5EF-21B1-35A8E1B05A9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592" y="333"/>
            <a:ext cx="12190815" cy="685733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62179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091F2C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621792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rgbClr val="091F2C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18596676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mo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77823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Demo title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585216" y="3977319"/>
            <a:ext cx="9144000" cy="246221"/>
          </a:xfrm>
          <a:noFill/>
        </p:spPr>
        <p:txBody>
          <a:bodyPr lIns="0" tIns="0" rIns="0" bIns="0">
            <a:spAutoFit/>
          </a:bodyPr>
          <a:lstStyle>
            <a:lvl1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600" spc="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Speaker name</a:t>
            </a:r>
          </a:p>
        </p:txBody>
      </p:sp>
    </p:spTree>
    <p:extLst>
      <p:ext uri="{BB962C8B-B14F-4D97-AF65-F5344CB8AC3E}">
        <p14:creationId xmlns:p14="http://schemas.microsoft.com/office/powerpoint/2010/main" val="3559631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  <p15:guide id="4" orient="horz" pos="2505">
          <p15:clr>
            <a:srgbClr val="5ACBF0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">
    <p:bg>
      <p:bgPr>
        <a:solidFill>
          <a:srgbClr val="2A446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1332E73-6C3D-FB47-78B8-52B4E6EE9A6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bg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69858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914400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73743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35">
          <p15:clr>
            <a:srgbClr val="5ACBF0"/>
          </p15:clr>
        </p15:guide>
        <p15:guide id="3" orient="horz" pos="1910">
          <p15:clr>
            <a:srgbClr val="5ACBF0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6137863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 2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83141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 logo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3" descr="This is a copyright notice that should be included on the final slide."/>
          <p:cNvSpPr txBox="1">
            <a:spLocks noChangeArrowheads="1"/>
          </p:cNvSpPr>
          <p:nvPr/>
        </p:nvSpPr>
        <p:spPr bwMode="blackWhite">
          <a:xfrm>
            <a:off x="584200" y="6161316"/>
            <a:ext cx="4482124" cy="107722"/>
          </a:xfrm>
          <a:prstGeom prst="rect">
            <a:avLst/>
          </a:prstGeom>
          <a:noFill/>
          <a:ln w="12700">
            <a:noFill/>
            <a:miter lim="800000"/>
            <a:headEnd type="none" w="sm" len="sm"/>
            <a:tailEnd type="none" w="sm" len="sm"/>
          </a:ln>
          <a:effectLst/>
        </p:spPr>
        <p:txBody>
          <a:bodyPr vert="horz" wrap="square" lIns="0" tIns="0" rIns="0" bIns="0" numCol="1" anchor="b" anchorCtr="0" compatLnSpc="1">
            <a:prstTxWarp prst="textNoShape">
              <a:avLst/>
            </a:prstTxWarp>
            <a:spAutoFit/>
          </a:bodyPr>
          <a:lstStyle/>
          <a:p>
            <a:pPr defTabSz="932290" eaLnBrk="0" hangingPunct="0"/>
            <a:r>
              <a:rPr lang="en-US" sz="700">
                <a:solidFill>
                  <a:schemeClr val="tx1"/>
                </a:solidFill>
                <a:cs typeface="Segoe UI" pitchFamily="34" charset="0"/>
              </a:rPr>
              <a:t>© Copyright Microsoft Corporation. All rights reserved. </a:t>
            </a:r>
          </a:p>
        </p:txBody>
      </p:sp>
      <p:pic>
        <p:nvPicPr>
          <p:cNvPr id="5" name="MS logo white - EMF" descr="Microsoft logo white text version">
            <a:extLst>
              <a:ext uri="{FF2B5EF4-FFF2-40B4-BE49-F238E27FC236}">
                <a16:creationId xmlns:a16="http://schemas.microsoft.com/office/drawing/2014/main" id="{70D3778F-A717-44C8-9013-FF206B15DD6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5808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ransition>
    <p:fade/>
  </p:transition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Note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 b="0">
                <a:solidFill>
                  <a:schemeClr val="tx1"/>
                </a:solidFill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B6606D-2DF9-48CD-BBE9-B751BF55CD2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 bwMode="white">
          <a:xfrm>
            <a:off x="584200" y="1436688"/>
            <a:ext cx="11018838" cy="2215991"/>
          </a:xfrm>
        </p:spPr>
        <p:txBody>
          <a:bodyPr>
            <a:spAutoFit/>
          </a:bodyPr>
          <a:lstStyle>
            <a:lvl1pPr>
              <a:defRPr sz="3600">
                <a:latin typeface="+mn-lt"/>
              </a:defRPr>
            </a:lvl1pPr>
            <a:lvl2pPr>
              <a:defRPr sz="2800">
                <a:latin typeface="+mn-lt"/>
              </a:defRPr>
            </a:lvl2pPr>
            <a:lvl3pPr>
              <a:defRPr sz="2400">
                <a:latin typeface="+mn-lt"/>
              </a:defRPr>
            </a:lvl3pPr>
            <a:lvl4pPr>
              <a:defRPr sz="2000">
                <a:latin typeface="+mn-lt"/>
              </a:defRPr>
            </a:lvl4pPr>
            <a:lvl5pPr>
              <a:defRPr sz="1800">
                <a:latin typeface="+mn-lt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Next slide"/>
          <p:cNvSpPr>
            <a:spLocks noGrp="1"/>
          </p:cNvSpPr>
          <p:nvPr>
            <p:ph type="body" sz="quarter" idx="11" hasCustomPrompt="1"/>
          </p:nvPr>
        </p:nvSpPr>
        <p:spPr>
          <a:xfrm>
            <a:off x="1" y="6269038"/>
            <a:ext cx="12192001" cy="588963"/>
          </a:xfrm>
          <a:prstGeom prst="rect">
            <a:avLst/>
          </a:prstGeom>
          <a:solidFill>
            <a:srgbClr val="FFFF99"/>
          </a:solidFill>
        </p:spPr>
        <p:txBody>
          <a:bodyPr wrap="square" lIns="155457" tIns="77729" rIns="155457" bIns="45720" anchor="b" anchorCtr="0">
            <a:noAutofit/>
          </a:bodyPr>
          <a:lstStyle>
            <a:lvl1pPr algn="r">
              <a:buFont typeface="Arial" pitchFamily="34" charset="0"/>
              <a:buNone/>
              <a:defRPr sz="3700" spc="-51" baseline="0">
                <a:solidFill>
                  <a:srgbClr val="000000"/>
                </a:solidFill>
                <a:effectLst/>
                <a:latin typeface="Segoe UI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/>
              <a:t>Next:</a:t>
            </a:r>
          </a:p>
        </p:txBody>
      </p:sp>
    </p:spTree>
    <p:extLst>
      <p:ext uri="{BB962C8B-B14F-4D97-AF65-F5344CB8AC3E}">
        <p14:creationId xmlns:p14="http://schemas.microsoft.com/office/powerpoint/2010/main" val="405231095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904">
          <p15:clr>
            <a:srgbClr val="5ACBF0"/>
          </p15:clr>
        </p15:guide>
        <p15:guide id="2" orient="horz" pos="288">
          <p15:clr>
            <a:srgbClr val="5ACBF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st patt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E530C24-163F-15BF-3D01-A8CA8BF26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929718"/>
      </p:ext>
    </p:extLst>
  </p:cSld>
  <p:clrMapOvr>
    <a:masterClrMapping/>
  </p:clrMapOvr>
  <p:transition>
    <p:fade/>
  </p:transition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>
            <a:extLst>
              <a:ext uri="{FF2B5EF4-FFF2-40B4-BE49-F238E27FC236}">
                <a16:creationId xmlns:a16="http://schemas.microsoft.com/office/drawing/2014/main" id="{6154137B-4A79-F8ED-4C5F-1087F1779AC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133" name="Graphic 2">
            <a:extLst>
              <a:ext uri="{FF2B5EF4-FFF2-40B4-BE49-F238E27FC236}">
                <a16:creationId xmlns:a16="http://schemas.microsoft.com/office/drawing/2014/main" id="{3C212610-741A-76F3-5333-B79C74EAEEC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01946" y="2667276"/>
            <a:ext cx="2742618" cy="1508760"/>
            <a:chOff x="4778216" y="2874073"/>
            <a:chExt cx="2635377" cy="1181290"/>
          </a:xfrm>
          <a:gradFill>
            <a:gsLst>
              <a:gs pos="0">
                <a:srgbClr val="FFFFFF"/>
              </a:gs>
              <a:gs pos="34000">
                <a:srgbClr val="FFF9EA"/>
              </a:gs>
              <a:gs pos="69000">
                <a:srgbClr val="F8E3BB"/>
              </a:gs>
            </a:gsLst>
            <a:lin ang="2700000" scaled="1"/>
          </a:gradFill>
        </p:grpSpPr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E3569518-C452-E85B-D77C-6407D8F5B763}"/>
                </a:ext>
              </a:extLst>
            </p:cNvPr>
            <p:cNvSpPr/>
            <p:nvPr/>
          </p:nvSpPr>
          <p:spPr>
            <a:xfrm>
              <a:off x="4778216" y="2905696"/>
              <a:ext cx="467391" cy="432339"/>
            </a:xfrm>
            <a:custGeom>
              <a:avLst/>
              <a:gdLst>
                <a:gd name="connsiteX0" fmla="*/ 467392 w 467391"/>
                <a:gd name="connsiteY0" fmla="*/ 432340 h 432339"/>
                <a:gd name="connsiteX1" fmla="*/ 394145 w 467391"/>
                <a:gd name="connsiteY1" fmla="*/ 432340 h 432339"/>
                <a:gd name="connsiteX2" fmla="*/ 394145 w 467391"/>
                <a:gd name="connsiteY2" fmla="*/ 158020 h 432339"/>
                <a:gd name="connsiteX3" fmla="*/ 394621 w 467391"/>
                <a:gd name="connsiteY3" fmla="*/ 124968 h 432339"/>
                <a:gd name="connsiteX4" fmla="*/ 395383 w 467391"/>
                <a:gd name="connsiteY4" fmla="*/ 88964 h 432339"/>
                <a:gd name="connsiteX5" fmla="*/ 393573 w 467391"/>
                <a:gd name="connsiteY5" fmla="*/ 88964 h 432339"/>
                <a:gd name="connsiteX6" fmla="*/ 388430 w 467391"/>
                <a:gd name="connsiteY6" fmla="*/ 104775 h 432339"/>
                <a:gd name="connsiteX7" fmla="*/ 383000 w 467391"/>
                <a:gd name="connsiteY7" fmla="*/ 119062 h 432339"/>
                <a:gd name="connsiteX8" fmla="*/ 258509 w 467391"/>
                <a:gd name="connsiteY8" fmla="*/ 432340 h 432339"/>
                <a:gd name="connsiteX9" fmla="*/ 206312 w 467391"/>
                <a:gd name="connsiteY9" fmla="*/ 432340 h 432339"/>
                <a:gd name="connsiteX10" fmla="*/ 80867 w 467391"/>
                <a:gd name="connsiteY10" fmla="*/ 121825 h 432339"/>
                <a:gd name="connsiteX11" fmla="*/ 75914 w 467391"/>
                <a:gd name="connsiteY11" fmla="*/ 107823 h 432339"/>
                <a:gd name="connsiteX12" fmla="*/ 69437 w 467391"/>
                <a:gd name="connsiteY12" fmla="*/ 88964 h 432339"/>
                <a:gd name="connsiteX13" fmla="*/ 67628 w 467391"/>
                <a:gd name="connsiteY13" fmla="*/ 88964 h 432339"/>
                <a:gd name="connsiteX14" fmla="*/ 68485 w 467391"/>
                <a:gd name="connsiteY14" fmla="*/ 126778 h 432339"/>
                <a:gd name="connsiteX15" fmla="*/ 68771 w 467391"/>
                <a:gd name="connsiteY15" fmla="*/ 167926 h 432339"/>
                <a:gd name="connsiteX16" fmla="*/ 68771 w 467391"/>
                <a:gd name="connsiteY16" fmla="*/ 432340 h 432339"/>
                <a:gd name="connsiteX17" fmla="*/ 0 w 467391"/>
                <a:gd name="connsiteY17" fmla="*/ 432340 h 432339"/>
                <a:gd name="connsiteX18" fmla="*/ 0 w 467391"/>
                <a:gd name="connsiteY18" fmla="*/ 0 h 432339"/>
                <a:gd name="connsiteX19" fmla="*/ 105251 w 467391"/>
                <a:gd name="connsiteY19" fmla="*/ 0 h 432339"/>
                <a:gd name="connsiteX20" fmla="*/ 215932 w 467391"/>
                <a:gd name="connsiteY20" fmla="*/ 278892 h 432339"/>
                <a:gd name="connsiteX21" fmla="*/ 226028 w 467391"/>
                <a:gd name="connsiteY21" fmla="*/ 304991 h 432339"/>
                <a:gd name="connsiteX22" fmla="*/ 233458 w 467391"/>
                <a:gd name="connsiteY22" fmla="*/ 328612 h 432339"/>
                <a:gd name="connsiteX23" fmla="*/ 235267 w 467391"/>
                <a:gd name="connsiteY23" fmla="*/ 328612 h 432339"/>
                <a:gd name="connsiteX24" fmla="*/ 245078 w 467391"/>
                <a:gd name="connsiteY24" fmla="*/ 302419 h 432339"/>
                <a:gd name="connsiteX25" fmla="*/ 254317 w 467391"/>
                <a:gd name="connsiteY25" fmla="*/ 278035 h 432339"/>
                <a:gd name="connsiteX26" fmla="*/ 366427 w 467391"/>
                <a:gd name="connsiteY26" fmla="*/ 95 h 432339"/>
                <a:gd name="connsiteX27" fmla="*/ 467392 w 467391"/>
                <a:gd name="connsiteY27" fmla="*/ 95 h 432339"/>
                <a:gd name="connsiteX28" fmla="*/ 467392 w 467391"/>
                <a:gd name="connsiteY28" fmla="*/ 432340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467391" h="432339">
                  <a:moveTo>
                    <a:pt x="467392" y="432340"/>
                  </a:moveTo>
                  <a:lnTo>
                    <a:pt x="394145" y="432340"/>
                  </a:lnTo>
                  <a:lnTo>
                    <a:pt x="394145" y="158020"/>
                  </a:lnTo>
                  <a:cubicBezTo>
                    <a:pt x="394145" y="146590"/>
                    <a:pt x="394335" y="135541"/>
                    <a:pt x="394621" y="124968"/>
                  </a:cubicBezTo>
                  <a:cubicBezTo>
                    <a:pt x="394907" y="114395"/>
                    <a:pt x="395192" y="102394"/>
                    <a:pt x="395383" y="88964"/>
                  </a:cubicBezTo>
                  <a:lnTo>
                    <a:pt x="393573" y="88964"/>
                  </a:lnTo>
                  <a:cubicBezTo>
                    <a:pt x="391763" y="94964"/>
                    <a:pt x="390049" y="100298"/>
                    <a:pt x="388430" y="104775"/>
                  </a:cubicBezTo>
                  <a:cubicBezTo>
                    <a:pt x="386810" y="109252"/>
                    <a:pt x="385001" y="114109"/>
                    <a:pt x="383000" y="119062"/>
                  </a:cubicBezTo>
                  <a:lnTo>
                    <a:pt x="258509" y="432340"/>
                  </a:lnTo>
                  <a:lnTo>
                    <a:pt x="206312" y="432340"/>
                  </a:lnTo>
                  <a:lnTo>
                    <a:pt x="80867" y="121825"/>
                  </a:lnTo>
                  <a:cubicBezTo>
                    <a:pt x="79248" y="117157"/>
                    <a:pt x="77629" y="112490"/>
                    <a:pt x="75914" y="107823"/>
                  </a:cubicBezTo>
                  <a:cubicBezTo>
                    <a:pt x="74200" y="103061"/>
                    <a:pt x="72009" y="96774"/>
                    <a:pt x="69437" y="88964"/>
                  </a:cubicBezTo>
                  <a:lnTo>
                    <a:pt x="67628" y="88964"/>
                  </a:lnTo>
                  <a:cubicBezTo>
                    <a:pt x="68009" y="101441"/>
                    <a:pt x="68294" y="114014"/>
                    <a:pt x="68485" y="126778"/>
                  </a:cubicBezTo>
                  <a:cubicBezTo>
                    <a:pt x="68675" y="139541"/>
                    <a:pt x="68771" y="153257"/>
                    <a:pt x="68771" y="167926"/>
                  </a:cubicBezTo>
                  <a:lnTo>
                    <a:pt x="68771" y="432340"/>
                  </a:lnTo>
                  <a:lnTo>
                    <a:pt x="0" y="432340"/>
                  </a:lnTo>
                  <a:lnTo>
                    <a:pt x="0" y="0"/>
                  </a:lnTo>
                  <a:lnTo>
                    <a:pt x="105251" y="0"/>
                  </a:lnTo>
                  <a:lnTo>
                    <a:pt x="215932" y="278892"/>
                  </a:lnTo>
                  <a:cubicBezTo>
                    <a:pt x="220123" y="289179"/>
                    <a:pt x="223552" y="297847"/>
                    <a:pt x="226028" y="304991"/>
                  </a:cubicBezTo>
                  <a:cubicBezTo>
                    <a:pt x="228505" y="312134"/>
                    <a:pt x="230981" y="320040"/>
                    <a:pt x="233458" y="328612"/>
                  </a:cubicBezTo>
                  <a:lnTo>
                    <a:pt x="235267" y="328612"/>
                  </a:lnTo>
                  <a:cubicBezTo>
                    <a:pt x="238887" y="318992"/>
                    <a:pt x="242126" y="310229"/>
                    <a:pt x="245078" y="302419"/>
                  </a:cubicBezTo>
                  <a:cubicBezTo>
                    <a:pt x="248031" y="294608"/>
                    <a:pt x="251079" y="286417"/>
                    <a:pt x="254317" y="278035"/>
                  </a:cubicBezTo>
                  <a:lnTo>
                    <a:pt x="366427" y="95"/>
                  </a:lnTo>
                  <a:lnTo>
                    <a:pt x="467392" y="95"/>
                  </a:lnTo>
                  <a:lnTo>
                    <a:pt x="467392" y="43234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F53E8EF6-A7F3-B66A-A8BC-89D57E8F6CBE}"/>
                </a:ext>
              </a:extLst>
            </p:cNvPr>
            <p:cNvSpPr/>
            <p:nvPr/>
          </p:nvSpPr>
          <p:spPr>
            <a:xfrm>
              <a:off x="5311139" y="2885503"/>
              <a:ext cx="89344" cy="452532"/>
            </a:xfrm>
            <a:custGeom>
              <a:avLst/>
              <a:gdLst>
                <a:gd name="connsiteX0" fmla="*/ 44387 w 89344"/>
                <a:gd name="connsiteY0" fmla="*/ 86297 h 452532"/>
                <a:gd name="connsiteX1" fmla="*/ 12383 w 89344"/>
                <a:gd name="connsiteY1" fmla="*/ 73438 h 452532"/>
                <a:gd name="connsiteX2" fmla="*/ 0 w 89344"/>
                <a:gd name="connsiteY2" fmla="*/ 42863 h 452532"/>
                <a:gd name="connsiteX3" fmla="*/ 12383 w 89344"/>
                <a:gd name="connsiteY3" fmla="*/ 12383 h 452532"/>
                <a:gd name="connsiteX4" fmla="*/ 44387 w 89344"/>
                <a:gd name="connsiteY4" fmla="*/ 0 h 452532"/>
                <a:gd name="connsiteX5" fmla="*/ 76962 w 89344"/>
                <a:gd name="connsiteY5" fmla="*/ 12383 h 452532"/>
                <a:gd name="connsiteX6" fmla="*/ 89345 w 89344"/>
                <a:gd name="connsiteY6" fmla="*/ 43148 h 452532"/>
                <a:gd name="connsiteX7" fmla="*/ 76962 w 89344"/>
                <a:gd name="connsiteY7" fmla="*/ 73914 h 452532"/>
                <a:gd name="connsiteX8" fmla="*/ 44387 w 89344"/>
                <a:gd name="connsiteY8" fmla="*/ 86297 h 452532"/>
                <a:gd name="connsiteX9" fmla="*/ 80296 w 89344"/>
                <a:gd name="connsiteY9" fmla="*/ 452533 h 452532"/>
                <a:gd name="connsiteX10" fmla="*/ 8287 w 89344"/>
                <a:gd name="connsiteY10" fmla="*/ 452533 h 452532"/>
                <a:gd name="connsiteX11" fmla="*/ 8287 w 89344"/>
                <a:gd name="connsiteY11" fmla="*/ 143828 h 452532"/>
                <a:gd name="connsiteX12" fmla="*/ 80296 w 89344"/>
                <a:gd name="connsiteY12" fmla="*/ 143828 h 452532"/>
                <a:gd name="connsiteX13" fmla="*/ 80296 w 89344"/>
                <a:gd name="connsiteY13" fmla="*/ 452533 h 4525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532">
                  <a:moveTo>
                    <a:pt x="44387" y="86297"/>
                  </a:moveTo>
                  <a:cubicBezTo>
                    <a:pt x="31337" y="86297"/>
                    <a:pt x="20669" y="82010"/>
                    <a:pt x="12383" y="73438"/>
                  </a:cubicBezTo>
                  <a:cubicBezTo>
                    <a:pt x="4096" y="64865"/>
                    <a:pt x="0" y="54674"/>
                    <a:pt x="0" y="42863"/>
                  </a:cubicBezTo>
                  <a:cubicBezTo>
                    <a:pt x="0" y="30766"/>
                    <a:pt x="4096" y="20669"/>
                    <a:pt x="12383" y="12383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3"/>
                  </a:cubicBezTo>
                  <a:cubicBezTo>
                    <a:pt x="85154" y="20669"/>
                    <a:pt x="89345" y="30861"/>
                    <a:pt x="89345" y="43148"/>
                  </a:cubicBezTo>
                  <a:cubicBezTo>
                    <a:pt x="89345" y="55435"/>
                    <a:pt x="85249" y="65627"/>
                    <a:pt x="76962" y="73914"/>
                  </a:cubicBezTo>
                  <a:cubicBezTo>
                    <a:pt x="68771" y="82106"/>
                    <a:pt x="57912" y="86297"/>
                    <a:pt x="44387" y="86297"/>
                  </a:cubicBezTo>
                  <a:close/>
                  <a:moveTo>
                    <a:pt x="80296" y="452533"/>
                  </a:moveTo>
                  <a:lnTo>
                    <a:pt x="8287" y="452533"/>
                  </a:lnTo>
                  <a:lnTo>
                    <a:pt x="8287" y="143828"/>
                  </a:lnTo>
                  <a:lnTo>
                    <a:pt x="80296" y="143828"/>
                  </a:lnTo>
                  <a:lnTo>
                    <a:pt x="80296" y="45253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D0AD0FEA-5EFB-9EC0-B4B8-67798738C25E}"/>
                </a:ext>
              </a:extLst>
            </p:cNvPr>
            <p:cNvSpPr/>
            <p:nvPr/>
          </p:nvSpPr>
          <p:spPr>
            <a:xfrm>
              <a:off x="5449728" y="3022187"/>
              <a:ext cx="284035" cy="323087"/>
            </a:xfrm>
            <a:custGeom>
              <a:avLst/>
              <a:gdLst>
                <a:gd name="connsiteX0" fmla="*/ 284036 w 284035"/>
                <a:gd name="connsiteY0" fmla="*/ 257080 h 323087"/>
                <a:gd name="connsiteX1" fmla="*/ 230791 w 284035"/>
                <a:gd name="connsiteY1" fmla="*/ 306800 h 323087"/>
                <a:gd name="connsiteX2" fmla="*/ 158020 w 284035"/>
                <a:gd name="connsiteY2" fmla="*/ 323088 h 323087"/>
                <a:gd name="connsiteX3" fmla="*/ 41910 w 284035"/>
                <a:gd name="connsiteY3" fmla="*/ 280321 h 323087"/>
                <a:gd name="connsiteX4" fmla="*/ 0 w 284035"/>
                <a:gd name="connsiteY4" fmla="*/ 166973 h 323087"/>
                <a:gd name="connsiteX5" fmla="*/ 44577 w 284035"/>
                <a:gd name="connsiteY5" fmla="*/ 44767 h 323087"/>
                <a:gd name="connsiteX6" fmla="*/ 160306 w 284035"/>
                <a:gd name="connsiteY6" fmla="*/ 0 h 323087"/>
                <a:gd name="connsiteX7" fmla="*/ 233458 w 284035"/>
                <a:gd name="connsiteY7" fmla="*/ 17335 h 323087"/>
                <a:gd name="connsiteX8" fmla="*/ 282130 w 284035"/>
                <a:gd name="connsiteY8" fmla="*/ 68390 h 323087"/>
                <a:gd name="connsiteX9" fmla="*/ 225457 w 284035"/>
                <a:gd name="connsiteY9" fmla="*/ 96393 h 323087"/>
                <a:gd name="connsiteX10" fmla="*/ 195263 w 284035"/>
                <a:gd name="connsiteY10" fmla="*/ 66865 h 323087"/>
                <a:gd name="connsiteX11" fmla="*/ 157925 w 284035"/>
                <a:gd name="connsiteY11" fmla="*/ 58102 h 323087"/>
                <a:gd name="connsiteX12" fmla="*/ 97346 w 284035"/>
                <a:gd name="connsiteY12" fmla="*/ 85534 h 323087"/>
                <a:gd name="connsiteX13" fmla="*/ 73533 w 284035"/>
                <a:gd name="connsiteY13" fmla="*/ 162115 h 323087"/>
                <a:gd name="connsiteX14" fmla="*/ 97060 w 284035"/>
                <a:gd name="connsiteY14" fmla="*/ 236887 h 323087"/>
                <a:gd name="connsiteX15" fmla="*/ 159734 w 284035"/>
                <a:gd name="connsiteY15" fmla="*/ 263081 h 323087"/>
                <a:gd name="connsiteX16" fmla="*/ 197453 w 284035"/>
                <a:gd name="connsiteY16" fmla="*/ 254508 h 323087"/>
                <a:gd name="connsiteX17" fmla="*/ 228219 w 284035"/>
                <a:gd name="connsiteY17" fmla="*/ 225742 h 323087"/>
                <a:gd name="connsiteX18" fmla="*/ 284036 w 284035"/>
                <a:gd name="connsiteY18" fmla="*/ 257080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84035" h="323087">
                  <a:moveTo>
                    <a:pt x="284036" y="257080"/>
                  </a:moveTo>
                  <a:cubicBezTo>
                    <a:pt x="270319" y="279368"/>
                    <a:pt x="252603" y="295942"/>
                    <a:pt x="230791" y="306800"/>
                  </a:cubicBezTo>
                  <a:cubicBezTo>
                    <a:pt x="208978" y="317659"/>
                    <a:pt x="184690" y="323088"/>
                    <a:pt x="158020" y="323088"/>
                  </a:cubicBezTo>
                  <a:cubicBezTo>
                    <a:pt x="108585" y="323088"/>
                    <a:pt x="69913" y="308800"/>
                    <a:pt x="41910" y="280321"/>
                  </a:cubicBezTo>
                  <a:cubicBezTo>
                    <a:pt x="14002" y="251746"/>
                    <a:pt x="0" y="214027"/>
                    <a:pt x="0" y="166973"/>
                  </a:cubicBezTo>
                  <a:cubicBezTo>
                    <a:pt x="0" y="115348"/>
                    <a:pt x="14859" y="74581"/>
                    <a:pt x="44577" y="44767"/>
                  </a:cubicBezTo>
                  <a:cubicBezTo>
                    <a:pt x="74295" y="14954"/>
                    <a:pt x="112871" y="0"/>
                    <a:pt x="160306" y="0"/>
                  </a:cubicBezTo>
                  <a:cubicBezTo>
                    <a:pt x="187452" y="0"/>
                    <a:pt x="211836" y="5810"/>
                    <a:pt x="233458" y="17335"/>
                  </a:cubicBezTo>
                  <a:cubicBezTo>
                    <a:pt x="255079" y="28861"/>
                    <a:pt x="271272" y="45910"/>
                    <a:pt x="282130" y="68390"/>
                  </a:cubicBezTo>
                  <a:lnTo>
                    <a:pt x="225457" y="96393"/>
                  </a:lnTo>
                  <a:cubicBezTo>
                    <a:pt x="216217" y="82486"/>
                    <a:pt x="206121" y="72676"/>
                    <a:pt x="195263" y="66865"/>
                  </a:cubicBezTo>
                  <a:cubicBezTo>
                    <a:pt x="184404" y="61055"/>
                    <a:pt x="171926" y="58102"/>
                    <a:pt x="157925" y="58102"/>
                  </a:cubicBezTo>
                  <a:cubicBezTo>
                    <a:pt x="133445" y="58102"/>
                    <a:pt x="113157" y="67246"/>
                    <a:pt x="97346" y="85534"/>
                  </a:cubicBezTo>
                  <a:cubicBezTo>
                    <a:pt x="81439" y="103823"/>
                    <a:pt x="73533" y="129350"/>
                    <a:pt x="73533" y="162115"/>
                  </a:cubicBezTo>
                  <a:cubicBezTo>
                    <a:pt x="73533" y="194500"/>
                    <a:pt x="81344" y="219361"/>
                    <a:pt x="97060" y="236887"/>
                  </a:cubicBezTo>
                  <a:cubicBezTo>
                    <a:pt x="112776" y="254413"/>
                    <a:pt x="133636" y="263081"/>
                    <a:pt x="159734" y="263081"/>
                  </a:cubicBezTo>
                  <a:cubicBezTo>
                    <a:pt x="173355" y="263081"/>
                    <a:pt x="185928" y="260223"/>
                    <a:pt x="197453" y="254508"/>
                  </a:cubicBezTo>
                  <a:cubicBezTo>
                    <a:pt x="208978" y="248793"/>
                    <a:pt x="219170" y="239173"/>
                    <a:pt x="228219" y="225742"/>
                  </a:cubicBezTo>
                  <a:lnTo>
                    <a:pt x="284036" y="25708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C236DCE1-9904-F776-59DF-FB9F107ED692}"/>
                </a:ext>
              </a:extLst>
            </p:cNvPr>
            <p:cNvSpPr/>
            <p:nvPr/>
          </p:nvSpPr>
          <p:spPr>
            <a:xfrm>
              <a:off x="5790057" y="3023997"/>
              <a:ext cx="197262" cy="314134"/>
            </a:xfrm>
            <a:custGeom>
              <a:avLst/>
              <a:gdLst>
                <a:gd name="connsiteX0" fmla="*/ 177832 w 197262"/>
                <a:gd name="connsiteY0" fmla="*/ 70199 h 314134"/>
                <a:gd name="connsiteX1" fmla="*/ 160210 w 197262"/>
                <a:gd name="connsiteY1" fmla="*/ 64960 h 314134"/>
                <a:gd name="connsiteX2" fmla="*/ 141351 w 197262"/>
                <a:gd name="connsiteY2" fmla="*/ 62960 h 314134"/>
                <a:gd name="connsiteX3" fmla="*/ 91154 w 197262"/>
                <a:gd name="connsiteY3" fmla="*/ 90106 h 314134"/>
                <a:gd name="connsiteX4" fmla="*/ 72009 w 197262"/>
                <a:gd name="connsiteY4" fmla="*/ 161544 h 314134"/>
                <a:gd name="connsiteX5" fmla="*/ 72009 w 197262"/>
                <a:gd name="connsiteY5" fmla="*/ 314134 h 314134"/>
                <a:gd name="connsiteX6" fmla="*/ 0 w 197262"/>
                <a:gd name="connsiteY6" fmla="*/ 314134 h 314134"/>
                <a:gd name="connsiteX7" fmla="*/ 0 w 197262"/>
                <a:gd name="connsiteY7" fmla="*/ 5334 h 314134"/>
                <a:gd name="connsiteX8" fmla="*/ 72009 w 197262"/>
                <a:gd name="connsiteY8" fmla="*/ 5334 h 314134"/>
                <a:gd name="connsiteX9" fmla="*/ 72009 w 197262"/>
                <a:gd name="connsiteY9" fmla="*/ 61150 h 314134"/>
                <a:gd name="connsiteX10" fmla="*/ 73247 w 197262"/>
                <a:gd name="connsiteY10" fmla="*/ 61150 h 314134"/>
                <a:gd name="connsiteX11" fmla="*/ 105251 w 197262"/>
                <a:gd name="connsiteY11" fmla="*/ 15811 h 314134"/>
                <a:gd name="connsiteX12" fmla="*/ 154114 w 197262"/>
                <a:gd name="connsiteY12" fmla="*/ 0 h 314134"/>
                <a:gd name="connsiteX13" fmla="*/ 175831 w 197262"/>
                <a:gd name="connsiteY13" fmla="*/ 1810 h 314134"/>
                <a:gd name="connsiteX14" fmla="*/ 197263 w 197262"/>
                <a:gd name="connsiteY14" fmla="*/ 8763 h 314134"/>
                <a:gd name="connsiteX15" fmla="*/ 177832 w 197262"/>
                <a:gd name="connsiteY15" fmla="*/ 70199 h 314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97262" h="314134">
                  <a:moveTo>
                    <a:pt x="177832" y="70199"/>
                  </a:moveTo>
                  <a:cubicBezTo>
                    <a:pt x="172021" y="68008"/>
                    <a:pt x="166116" y="66199"/>
                    <a:pt x="160210" y="64960"/>
                  </a:cubicBezTo>
                  <a:cubicBezTo>
                    <a:pt x="154305" y="63627"/>
                    <a:pt x="148018" y="62960"/>
                    <a:pt x="141351" y="62960"/>
                  </a:cubicBezTo>
                  <a:cubicBezTo>
                    <a:pt x="120682" y="62960"/>
                    <a:pt x="103918" y="72009"/>
                    <a:pt x="91154" y="90106"/>
                  </a:cubicBezTo>
                  <a:cubicBezTo>
                    <a:pt x="78391" y="108204"/>
                    <a:pt x="72009" y="132016"/>
                    <a:pt x="72009" y="161544"/>
                  </a:cubicBezTo>
                  <a:lnTo>
                    <a:pt x="72009" y="314134"/>
                  </a:lnTo>
                  <a:lnTo>
                    <a:pt x="0" y="314134"/>
                  </a:lnTo>
                  <a:lnTo>
                    <a:pt x="0" y="5334"/>
                  </a:lnTo>
                  <a:lnTo>
                    <a:pt x="72009" y="5334"/>
                  </a:lnTo>
                  <a:lnTo>
                    <a:pt x="72009" y="61150"/>
                  </a:lnTo>
                  <a:lnTo>
                    <a:pt x="73247" y="61150"/>
                  </a:lnTo>
                  <a:cubicBezTo>
                    <a:pt x="80486" y="41434"/>
                    <a:pt x="91154" y="26289"/>
                    <a:pt x="105251" y="15811"/>
                  </a:cubicBezTo>
                  <a:cubicBezTo>
                    <a:pt x="119348" y="5239"/>
                    <a:pt x="135636" y="0"/>
                    <a:pt x="154114" y="0"/>
                  </a:cubicBezTo>
                  <a:cubicBezTo>
                    <a:pt x="161925" y="0"/>
                    <a:pt x="169164" y="571"/>
                    <a:pt x="175831" y="1810"/>
                  </a:cubicBezTo>
                  <a:cubicBezTo>
                    <a:pt x="182499" y="3048"/>
                    <a:pt x="189547" y="5334"/>
                    <a:pt x="197263" y="8763"/>
                  </a:cubicBezTo>
                  <a:lnTo>
                    <a:pt x="177832" y="7019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7974FE59-1A75-CE46-B02E-EEE87CA116BD}"/>
                </a:ext>
              </a:extLst>
            </p:cNvPr>
            <p:cNvSpPr/>
            <p:nvPr/>
          </p:nvSpPr>
          <p:spPr>
            <a:xfrm>
              <a:off x="6004274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687 w 322611"/>
                <a:gd name="connsiteY9" fmla="*/ 265081 h 323278"/>
                <a:gd name="connsiteX10" fmla="*/ 226124 w 322611"/>
                <a:gd name="connsiteY10" fmla="*/ 236696 h 323278"/>
                <a:gd name="connsiteX11" fmla="*/ 248603 w 322611"/>
                <a:gd name="connsiteY11" fmla="*/ 160687 h 323278"/>
                <a:gd name="connsiteX12" fmla="*/ 226028 w 322611"/>
                <a:gd name="connsiteY12" fmla="*/ 86487 h 323278"/>
                <a:gd name="connsiteX13" fmla="*/ 162401 w 322611"/>
                <a:gd name="connsiteY13" fmla="*/ 58484 h 323278"/>
                <a:gd name="connsiteX14" fmla="*/ 97727 w 322611"/>
                <a:gd name="connsiteY14" fmla="*/ 87440 h 323278"/>
                <a:gd name="connsiteX15" fmla="*/ 73438 w 322611"/>
                <a:gd name="connsiteY15" fmla="*/ 162497 h 323278"/>
                <a:gd name="connsiteX16" fmla="*/ 97441 w 322611"/>
                <a:gd name="connsiteY16" fmla="*/ 237554 h 323278"/>
                <a:gd name="connsiteX17" fmla="*/ 162687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126" y="307848"/>
                    <a:pt x="208883" y="323279"/>
                    <a:pt x="160020" y="323279"/>
                  </a:cubicBezTo>
                  <a:close/>
                  <a:moveTo>
                    <a:pt x="162687" y="265081"/>
                  </a:moveTo>
                  <a:cubicBezTo>
                    <a:pt x="190024" y="265081"/>
                    <a:pt x="211169" y="255651"/>
                    <a:pt x="226124" y="236696"/>
                  </a:cubicBezTo>
                  <a:cubicBezTo>
                    <a:pt x="241078" y="217837"/>
                    <a:pt x="248603" y="192500"/>
                    <a:pt x="248603" y="160687"/>
                  </a:cubicBezTo>
                  <a:cubicBezTo>
                    <a:pt x="248603" y="129921"/>
                    <a:pt x="241078" y="105251"/>
                    <a:pt x="226028" y="86487"/>
                  </a:cubicBezTo>
                  <a:cubicBezTo>
                    <a:pt x="210979" y="67818"/>
                    <a:pt x="189738" y="58484"/>
                    <a:pt x="162401" y="58484"/>
                  </a:cubicBezTo>
                  <a:cubicBezTo>
                    <a:pt x="135446" y="58484"/>
                    <a:pt x="113919" y="68104"/>
                    <a:pt x="97727" y="87440"/>
                  </a:cubicBezTo>
                  <a:cubicBezTo>
                    <a:pt x="81534" y="106775"/>
                    <a:pt x="73438" y="131731"/>
                    <a:pt x="73438" y="162497"/>
                  </a:cubicBezTo>
                  <a:cubicBezTo>
                    <a:pt x="73438" y="194215"/>
                    <a:pt x="81439" y="219266"/>
                    <a:pt x="97441" y="237554"/>
                  </a:cubicBezTo>
                  <a:cubicBezTo>
                    <a:pt x="113443" y="255937"/>
                    <a:pt x="135160" y="265081"/>
                    <a:pt x="162687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8062235B-A475-56F5-474E-A4D8AF23BAF5}"/>
                </a:ext>
              </a:extLst>
            </p:cNvPr>
            <p:cNvSpPr/>
            <p:nvPr/>
          </p:nvSpPr>
          <p:spPr>
            <a:xfrm>
              <a:off x="6365557" y="3022187"/>
              <a:ext cx="237934" cy="323087"/>
            </a:xfrm>
            <a:custGeom>
              <a:avLst/>
              <a:gdLst>
                <a:gd name="connsiteX0" fmla="*/ 0 w 237934"/>
                <a:gd name="connsiteY0" fmla="*/ 266414 h 323087"/>
                <a:gd name="connsiteX1" fmla="*/ 43434 w 237934"/>
                <a:gd name="connsiteY1" fmla="*/ 227552 h 323087"/>
                <a:gd name="connsiteX2" fmla="*/ 79438 w 237934"/>
                <a:gd name="connsiteY2" fmla="*/ 259366 h 323087"/>
                <a:gd name="connsiteX3" fmla="*/ 119729 w 237934"/>
                <a:gd name="connsiteY3" fmla="*/ 268891 h 323087"/>
                <a:gd name="connsiteX4" fmla="*/ 156781 w 237934"/>
                <a:gd name="connsiteY4" fmla="*/ 258794 h 323087"/>
                <a:gd name="connsiteX5" fmla="*/ 170021 w 237934"/>
                <a:gd name="connsiteY5" fmla="*/ 230315 h 323087"/>
                <a:gd name="connsiteX6" fmla="*/ 157543 w 237934"/>
                <a:gd name="connsiteY6" fmla="*/ 205169 h 323087"/>
                <a:gd name="connsiteX7" fmla="*/ 120301 w 237934"/>
                <a:gd name="connsiteY7" fmla="*/ 190500 h 323087"/>
                <a:gd name="connsiteX8" fmla="*/ 35719 w 237934"/>
                <a:gd name="connsiteY8" fmla="*/ 156019 h 323087"/>
                <a:gd name="connsiteX9" fmla="*/ 11716 w 237934"/>
                <a:gd name="connsiteY9" fmla="*/ 96774 h 323087"/>
                <a:gd name="connsiteX10" fmla="*/ 44291 w 237934"/>
                <a:gd name="connsiteY10" fmla="*/ 25813 h 323087"/>
                <a:gd name="connsiteX11" fmla="*/ 126301 w 237934"/>
                <a:gd name="connsiteY11" fmla="*/ 0 h 323087"/>
                <a:gd name="connsiteX12" fmla="*/ 185356 w 237934"/>
                <a:gd name="connsiteY12" fmla="*/ 11144 h 323087"/>
                <a:gd name="connsiteX13" fmla="*/ 230314 w 237934"/>
                <a:gd name="connsiteY13" fmla="*/ 44863 h 323087"/>
                <a:gd name="connsiteX14" fmla="*/ 188404 w 237934"/>
                <a:gd name="connsiteY14" fmla="*/ 82867 h 323087"/>
                <a:gd name="connsiteX15" fmla="*/ 159639 w 237934"/>
                <a:gd name="connsiteY15" fmla="*/ 61150 h 323087"/>
                <a:gd name="connsiteX16" fmla="*/ 124206 w 237934"/>
                <a:gd name="connsiteY16" fmla="*/ 53911 h 323087"/>
                <a:gd name="connsiteX17" fmla="*/ 90773 w 237934"/>
                <a:gd name="connsiteY17" fmla="*/ 63532 h 323087"/>
                <a:gd name="connsiteX18" fmla="*/ 79343 w 237934"/>
                <a:gd name="connsiteY18" fmla="*/ 88582 h 323087"/>
                <a:gd name="connsiteX19" fmla="*/ 91250 w 237934"/>
                <a:gd name="connsiteY19" fmla="*/ 112109 h 323087"/>
                <a:gd name="connsiteX20" fmla="*/ 136017 w 237934"/>
                <a:gd name="connsiteY20" fmla="*/ 126873 h 323087"/>
                <a:gd name="connsiteX21" fmla="*/ 212598 w 237934"/>
                <a:gd name="connsiteY21" fmla="*/ 159734 h 323087"/>
                <a:gd name="connsiteX22" fmla="*/ 237934 w 237934"/>
                <a:gd name="connsiteY22" fmla="*/ 223647 h 323087"/>
                <a:gd name="connsiteX23" fmla="*/ 205073 w 237934"/>
                <a:gd name="connsiteY23" fmla="*/ 295656 h 323087"/>
                <a:gd name="connsiteX24" fmla="*/ 119158 w 237934"/>
                <a:gd name="connsiteY24" fmla="*/ 323088 h 323087"/>
                <a:gd name="connsiteX25" fmla="*/ 48958 w 237934"/>
                <a:gd name="connsiteY25" fmla="*/ 308610 h 323087"/>
                <a:gd name="connsiteX26" fmla="*/ 0 w 237934"/>
                <a:gd name="connsiteY26" fmla="*/ 266414 h 3230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37934" h="323087">
                  <a:moveTo>
                    <a:pt x="0" y="266414"/>
                  </a:moveTo>
                  <a:lnTo>
                    <a:pt x="43434" y="227552"/>
                  </a:lnTo>
                  <a:cubicBezTo>
                    <a:pt x="54673" y="242411"/>
                    <a:pt x="66675" y="252984"/>
                    <a:pt x="79438" y="259366"/>
                  </a:cubicBezTo>
                  <a:cubicBezTo>
                    <a:pt x="92202" y="265652"/>
                    <a:pt x="105632" y="268891"/>
                    <a:pt x="119729" y="268891"/>
                  </a:cubicBezTo>
                  <a:cubicBezTo>
                    <a:pt x="135636" y="268891"/>
                    <a:pt x="147923" y="265557"/>
                    <a:pt x="156781" y="258794"/>
                  </a:cubicBezTo>
                  <a:cubicBezTo>
                    <a:pt x="165640" y="252031"/>
                    <a:pt x="170021" y="242602"/>
                    <a:pt x="170021" y="230315"/>
                  </a:cubicBezTo>
                  <a:cubicBezTo>
                    <a:pt x="170021" y="220313"/>
                    <a:pt x="165830" y="211836"/>
                    <a:pt x="157543" y="205169"/>
                  </a:cubicBezTo>
                  <a:cubicBezTo>
                    <a:pt x="149162" y="198406"/>
                    <a:pt x="136779" y="193548"/>
                    <a:pt x="120301" y="190500"/>
                  </a:cubicBezTo>
                  <a:cubicBezTo>
                    <a:pt x="79915" y="183452"/>
                    <a:pt x="51721" y="171926"/>
                    <a:pt x="35719" y="156019"/>
                  </a:cubicBezTo>
                  <a:cubicBezTo>
                    <a:pt x="19717" y="140017"/>
                    <a:pt x="11716" y="120301"/>
                    <a:pt x="11716" y="96774"/>
                  </a:cubicBezTo>
                  <a:cubicBezTo>
                    <a:pt x="11716" y="66580"/>
                    <a:pt x="22574" y="42958"/>
                    <a:pt x="44291" y="25813"/>
                  </a:cubicBezTo>
                  <a:cubicBezTo>
                    <a:pt x="66008" y="8668"/>
                    <a:pt x="93345" y="0"/>
                    <a:pt x="126301" y="0"/>
                  </a:cubicBezTo>
                  <a:cubicBezTo>
                    <a:pt x="147447" y="0"/>
                    <a:pt x="167068" y="3715"/>
                    <a:pt x="185356" y="11144"/>
                  </a:cubicBezTo>
                  <a:cubicBezTo>
                    <a:pt x="203644" y="18574"/>
                    <a:pt x="218599" y="29813"/>
                    <a:pt x="230314" y="44863"/>
                  </a:cubicBezTo>
                  <a:lnTo>
                    <a:pt x="188404" y="82867"/>
                  </a:lnTo>
                  <a:cubicBezTo>
                    <a:pt x="179165" y="73247"/>
                    <a:pt x="169545" y="66008"/>
                    <a:pt x="159639" y="61150"/>
                  </a:cubicBezTo>
                  <a:cubicBezTo>
                    <a:pt x="149733" y="56293"/>
                    <a:pt x="137827" y="53911"/>
                    <a:pt x="124206" y="53911"/>
                  </a:cubicBezTo>
                  <a:cubicBezTo>
                    <a:pt x="109538" y="53911"/>
                    <a:pt x="98393" y="57150"/>
                    <a:pt x="90773" y="63532"/>
                  </a:cubicBezTo>
                  <a:cubicBezTo>
                    <a:pt x="83153" y="70009"/>
                    <a:pt x="79343" y="78296"/>
                    <a:pt x="79343" y="88582"/>
                  </a:cubicBezTo>
                  <a:cubicBezTo>
                    <a:pt x="79343" y="98679"/>
                    <a:pt x="83344" y="106490"/>
                    <a:pt x="91250" y="112109"/>
                  </a:cubicBezTo>
                  <a:cubicBezTo>
                    <a:pt x="99155" y="117729"/>
                    <a:pt x="114109" y="122682"/>
                    <a:pt x="136017" y="126873"/>
                  </a:cubicBezTo>
                  <a:cubicBezTo>
                    <a:pt x="170212" y="132683"/>
                    <a:pt x="195739" y="143637"/>
                    <a:pt x="212598" y="159734"/>
                  </a:cubicBezTo>
                  <a:cubicBezTo>
                    <a:pt x="229457" y="175831"/>
                    <a:pt x="237934" y="197072"/>
                    <a:pt x="237934" y="223647"/>
                  </a:cubicBezTo>
                  <a:cubicBezTo>
                    <a:pt x="237934" y="253365"/>
                    <a:pt x="226981" y="277368"/>
                    <a:pt x="205073" y="295656"/>
                  </a:cubicBezTo>
                  <a:cubicBezTo>
                    <a:pt x="183166" y="313944"/>
                    <a:pt x="154496" y="323088"/>
                    <a:pt x="119158" y="323088"/>
                  </a:cubicBezTo>
                  <a:cubicBezTo>
                    <a:pt x="93440" y="323088"/>
                    <a:pt x="70009" y="318230"/>
                    <a:pt x="48958" y="308610"/>
                  </a:cubicBezTo>
                  <a:cubicBezTo>
                    <a:pt x="27718" y="298990"/>
                    <a:pt x="11430" y="284893"/>
                    <a:pt x="0" y="2664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8B6DD58F-CBDB-6676-A3DE-6583443EC3DA}"/>
                </a:ext>
              </a:extLst>
            </p:cNvPr>
            <p:cNvSpPr/>
            <p:nvPr/>
          </p:nvSpPr>
          <p:spPr>
            <a:xfrm>
              <a:off x="6654831" y="3021996"/>
              <a:ext cx="322611" cy="323278"/>
            </a:xfrm>
            <a:custGeom>
              <a:avLst/>
              <a:gdLst>
                <a:gd name="connsiteX0" fmla="*/ 160020 w 322611"/>
                <a:gd name="connsiteY0" fmla="*/ 323279 h 323278"/>
                <a:gd name="connsiteX1" fmla="*/ 43244 w 322611"/>
                <a:gd name="connsiteY1" fmla="*/ 280130 h 323278"/>
                <a:gd name="connsiteX2" fmla="*/ 0 w 322611"/>
                <a:gd name="connsiteY2" fmla="*/ 164021 h 323278"/>
                <a:gd name="connsiteX3" fmla="*/ 45815 w 322611"/>
                <a:gd name="connsiteY3" fmla="*/ 45053 h 323278"/>
                <a:gd name="connsiteX4" fmla="*/ 164306 w 322611"/>
                <a:gd name="connsiteY4" fmla="*/ 0 h 323278"/>
                <a:gd name="connsiteX5" fmla="*/ 280225 w 322611"/>
                <a:gd name="connsiteY5" fmla="*/ 44291 h 323278"/>
                <a:gd name="connsiteX6" fmla="*/ 322612 w 322611"/>
                <a:gd name="connsiteY6" fmla="*/ 158877 h 323278"/>
                <a:gd name="connsiteX7" fmla="*/ 278035 w 322611"/>
                <a:gd name="connsiteY7" fmla="*/ 276892 h 323278"/>
                <a:gd name="connsiteX8" fmla="*/ 160020 w 322611"/>
                <a:gd name="connsiteY8" fmla="*/ 323279 h 323278"/>
                <a:gd name="connsiteX9" fmla="*/ 162782 w 322611"/>
                <a:gd name="connsiteY9" fmla="*/ 265081 h 323278"/>
                <a:gd name="connsiteX10" fmla="*/ 226219 w 322611"/>
                <a:gd name="connsiteY10" fmla="*/ 236696 h 323278"/>
                <a:gd name="connsiteX11" fmla="*/ 248698 w 322611"/>
                <a:gd name="connsiteY11" fmla="*/ 160687 h 323278"/>
                <a:gd name="connsiteX12" fmla="*/ 226124 w 322611"/>
                <a:gd name="connsiteY12" fmla="*/ 86487 h 323278"/>
                <a:gd name="connsiteX13" fmla="*/ 162496 w 322611"/>
                <a:gd name="connsiteY13" fmla="*/ 58484 h 323278"/>
                <a:gd name="connsiteX14" fmla="*/ 97822 w 322611"/>
                <a:gd name="connsiteY14" fmla="*/ 87440 h 323278"/>
                <a:gd name="connsiteX15" fmla="*/ 73533 w 322611"/>
                <a:gd name="connsiteY15" fmla="*/ 162497 h 323278"/>
                <a:gd name="connsiteX16" fmla="*/ 97536 w 322611"/>
                <a:gd name="connsiteY16" fmla="*/ 237554 h 323278"/>
                <a:gd name="connsiteX17" fmla="*/ 162782 w 322611"/>
                <a:gd name="connsiteY17" fmla="*/ 265081 h 3232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22611" h="323278">
                  <a:moveTo>
                    <a:pt x="160020" y="323279"/>
                  </a:moveTo>
                  <a:cubicBezTo>
                    <a:pt x="110966" y="323279"/>
                    <a:pt x="72009" y="308896"/>
                    <a:pt x="43244" y="280130"/>
                  </a:cubicBezTo>
                  <a:cubicBezTo>
                    <a:pt x="14383" y="251365"/>
                    <a:pt x="0" y="212693"/>
                    <a:pt x="0" y="164021"/>
                  </a:cubicBezTo>
                  <a:cubicBezTo>
                    <a:pt x="191" y="114776"/>
                    <a:pt x="15526" y="75152"/>
                    <a:pt x="45815" y="45053"/>
                  </a:cubicBezTo>
                  <a:cubicBezTo>
                    <a:pt x="76200" y="15050"/>
                    <a:pt x="115633" y="0"/>
                    <a:pt x="164306" y="0"/>
                  </a:cubicBezTo>
                  <a:cubicBezTo>
                    <a:pt x="213360" y="0"/>
                    <a:pt x="252032" y="14764"/>
                    <a:pt x="280225" y="44291"/>
                  </a:cubicBezTo>
                  <a:cubicBezTo>
                    <a:pt x="308420" y="73819"/>
                    <a:pt x="322612" y="112014"/>
                    <a:pt x="322612" y="158877"/>
                  </a:cubicBezTo>
                  <a:cubicBezTo>
                    <a:pt x="322612" y="206693"/>
                    <a:pt x="307753" y="246031"/>
                    <a:pt x="278035" y="276892"/>
                  </a:cubicBezTo>
                  <a:cubicBezTo>
                    <a:pt x="248221" y="307848"/>
                    <a:pt x="208883" y="323279"/>
                    <a:pt x="160020" y="323279"/>
                  </a:cubicBezTo>
                  <a:close/>
                  <a:moveTo>
                    <a:pt x="162782" y="265081"/>
                  </a:moveTo>
                  <a:cubicBezTo>
                    <a:pt x="190119" y="265081"/>
                    <a:pt x="211265" y="255651"/>
                    <a:pt x="226219" y="236696"/>
                  </a:cubicBezTo>
                  <a:cubicBezTo>
                    <a:pt x="241173" y="217837"/>
                    <a:pt x="248698" y="192500"/>
                    <a:pt x="248698" y="160687"/>
                  </a:cubicBezTo>
                  <a:cubicBezTo>
                    <a:pt x="248698" y="129921"/>
                    <a:pt x="241173" y="105251"/>
                    <a:pt x="226124" y="86487"/>
                  </a:cubicBezTo>
                  <a:cubicBezTo>
                    <a:pt x="211074" y="67818"/>
                    <a:pt x="189833" y="58484"/>
                    <a:pt x="162496" y="58484"/>
                  </a:cubicBezTo>
                  <a:cubicBezTo>
                    <a:pt x="135541" y="58484"/>
                    <a:pt x="114014" y="68104"/>
                    <a:pt x="97822" y="87440"/>
                  </a:cubicBezTo>
                  <a:cubicBezTo>
                    <a:pt x="81629" y="106775"/>
                    <a:pt x="73533" y="131731"/>
                    <a:pt x="73533" y="162497"/>
                  </a:cubicBezTo>
                  <a:cubicBezTo>
                    <a:pt x="73533" y="194215"/>
                    <a:pt x="81534" y="219266"/>
                    <a:pt x="97536" y="237554"/>
                  </a:cubicBezTo>
                  <a:cubicBezTo>
                    <a:pt x="113443" y="255937"/>
                    <a:pt x="135255" y="265081"/>
                    <a:pt x="162782" y="26508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3D15C1C4-1403-E374-E2E5-0BBB09801CB4}"/>
                </a:ext>
              </a:extLst>
            </p:cNvPr>
            <p:cNvSpPr/>
            <p:nvPr/>
          </p:nvSpPr>
          <p:spPr>
            <a:xfrm>
              <a:off x="7005351" y="2874073"/>
              <a:ext cx="228314" cy="464057"/>
            </a:xfrm>
            <a:custGeom>
              <a:avLst/>
              <a:gdLst>
                <a:gd name="connsiteX0" fmla="*/ 198596 w 228314"/>
                <a:gd name="connsiteY0" fmla="*/ 68770 h 464057"/>
                <a:gd name="connsiteX1" fmla="*/ 182499 w 228314"/>
                <a:gd name="connsiteY1" fmla="*/ 60769 h 464057"/>
                <a:gd name="connsiteX2" fmla="*/ 164306 w 228314"/>
                <a:gd name="connsiteY2" fmla="*/ 57912 h 464057"/>
                <a:gd name="connsiteX3" fmla="*/ 134588 w 228314"/>
                <a:gd name="connsiteY3" fmla="*/ 70009 h 464057"/>
                <a:gd name="connsiteX4" fmla="*/ 124206 w 228314"/>
                <a:gd name="connsiteY4" fmla="*/ 106204 h 464057"/>
                <a:gd name="connsiteX5" fmla="*/ 124206 w 228314"/>
                <a:gd name="connsiteY5" fmla="*/ 155353 h 464057"/>
                <a:gd name="connsiteX6" fmla="*/ 195644 w 228314"/>
                <a:gd name="connsiteY6" fmla="*/ 155353 h 464057"/>
                <a:gd name="connsiteX7" fmla="*/ 195644 w 228314"/>
                <a:gd name="connsiteY7" fmla="*/ 211455 h 464057"/>
                <a:gd name="connsiteX8" fmla="*/ 124206 w 228314"/>
                <a:gd name="connsiteY8" fmla="*/ 211455 h 464057"/>
                <a:gd name="connsiteX9" fmla="*/ 124206 w 228314"/>
                <a:gd name="connsiteY9" fmla="*/ 464058 h 464057"/>
                <a:gd name="connsiteX10" fmla="*/ 52483 w 228314"/>
                <a:gd name="connsiteY10" fmla="*/ 464058 h 464057"/>
                <a:gd name="connsiteX11" fmla="*/ 52483 w 228314"/>
                <a:gd name="connsiteY11" fmla="*/ 211360 h 464057"/>
                <a:gd name="connsiteX12" fmla="*/ 0 w 228314"/>
                <a:gd name="connsiteY12" fmla="*/ 211360 h 464057"/>
                <a:gd name="connsiteX13" fmla="*/ 0 w 228314"/>
                <a:gd name="connsiteY13" fmla="*/ 155258 h 464057"/>
                <a:gd name="connsiteX14" fmla="*/ 52483 w 228314"/>
                <a:gd name="connsiteY14" fmla="*/ 155258 h 464057"/>
                <a:gd name="connsiteX15" fmla="*/ 52483 w 228314"/>
                <a:gd name="connsiteY15" fmla="*/ 105537 h 464057"/>
                <a:gd name="connsiteX16" fmla="*/ 80963 w 228314"/>
                <a:gd name="connsiteY16" fmla="*/ 28384 h 464057"/>
                <a:gd name="connsiteX17" fmla="*/ 161354 w 228314"/>
                <a:gd name="connsiteY17" fmla="*/ 0 h 464057"/>
                <a:gd name="connsiteX18" fmla="*/ 195739 w 228314"/>
                <a:gd name="connsiteY18" fmla="*/ 4096 h 464057"/>
                <a:gd name="connsiteX19" fmla="*/ 228314 w 228314"/>
                <a:gd name="connsiteY19" fmla="*/ 16573 h 464057"/>
                <a:gd name="connsiteX20" fmla="*/ 198596 w 228314"/>
                <a:gd name="connsiteY20" fmla="*/ 68770 h 4640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28314" h="464057">
                  <a:moveTo>
                    <a:pt x="198596" y="68770"/>
                  </a:moveTo>
                  <a:cubicBezTo>
                    <a:pt x="193357" y="65341"/>
                    <a:pt x="188023" y="62674"/>
                    <a:pt x="182499" y="60769"/>
                  </a:cubicBezTo>
                  <a:cubicBezTo>
                    <a:pt x="176974" y="58864"/>
                    <a:pt x="170879" y="57912"/>
                    <a:pt x="164306" y="57912"/>
                  </a:cubicBezTo>
                  <a:cubicBezTo>
                    <a:pt x="151447" y="57912"/>
                    <a:pt x="141541" y="61913"/>
                    <a:pt x="134588" y="70009"/>
                  </a:cubicBezTo>
                  <a:cubicBezTo>
                    <a:pt x="127635" y="78010"/>
                    <a:pt x="124206" y="90106"/>
                    <a:pt x="124206" y="106204"/>
                  </a:cubicBezTo>
                  <a:lnTo>
                    <a:pt x="124206" y="155353"/>
                  </a:lnTo>
                  <a:lnTo>
                    <a:pt x="195644" y="155353"/>
                  </a:lnTo>
                  <a:lnTo>
                    <a:pt x="195644" y="211455"/>
                  </a:lnTo>
                  <a:lnTo>
                    <a:pt x="124206" y="211455"/>
                  </a:lnTo>
                  <a:lnTo>
                    <a:pt x="124206" y="464058"/>
                  </a:lnTo>
                  <a:lnTo>
                    <a:pt x="52483" y="464058"/>
                  </a:lnTo>
                  <a:lnTo>
                    <a:pt x="52483" y="211360"/>
                  </a:lnTo>
                  <a:lnTo>
                    <a:pt x="0" y="211360"/>
                  </a:lnTo>
                  <a:lnTo>
                    <a:pt x="0" y="155258"/>
                  </a:lnTo>
                  <a:lnTo>
                    <a:pt x="52483" y="155258"/>
                  </a:lnTo>
                  <a:lnTo>
                    <a:pt x="52483" y="105537"/>
                  </a:lnTo>
                  <a:cubicBezTo>
                    <a:pt x="52483" y="72962"/>
                    <a:pt x="62008" y="47244"/>
                    <a:pt x="80963" y="28384"/>
                  </a:cubicBezTo>
                  <a:cubicBezTo>
                    <a:pt x="99917" y="9525"/>
                    <a:pt x="126682" y="0"/>
                    <a:pt x="161354" y="0"/>
                  </a:cubicBezTo>
                  <a:cubicBezTo>
                    <a:pt x="173164" y="0"/>
                    <a:pt x="184690" y="1333"/>
                    <a:pt x="195739" y="4096"/>
                  </a:cubicBezTo>
                  <a:cubicBezTo>
                    <a:pt x="206788" y="6763"/>
                    <a:pt x="217646" y="10954"/>
                    <a:pt x="228314" y="16573"/>
                  </a:cubicBezTo>
                  <a:lnTo>
                    <a:pt x="198596" y="6877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6B21F03E-4396-7E4E-99FB-42504548DA31}"/>
                </a:ext>
              </a:extLst>
            </p:cNvPr>
            <p:cNvSpPr/>
            <p:nvPr/>
          </p:nvSpPr>
          <p:spPr>
            <a:xfrm>
              <a:off x="7197757" y="2941034"/>
              <a:ext cx="215836" cy="404240"/>
            </a:xfrm>
            <a:custGeom>
              <a:avLst/>
              <a:gdLst>
                <a:gd name="connsiteX0" fmla="*/ 215836 w 215836"/>
                <a:gd name="connsiteY0" fmla="*/ 382524 h 404240"/>
                <a:gd name="connsiteX1" fmla="*/ 184309 w 215836"/>
                <a:gd name="connsiteY1" fmla="*/ 398335 h 404240"/>
                <a:gd name="connsiteX2" fmla="*/ 142875 w 215836"/>
                <a:gd name="connsiteY2" fmla="*/ 404241 h 404240"/>
                <a:gd name="connsiteX3" fmla="*/ 74485 w 215836"/>
                <a:gd name="connsiteY3" fmla="*/ 381000 h 404240"/>
                <a:gd name="connsiteX4" fmla="*/ 51530 w 215836"/>
                <a:gd name="connsiteY4" fmla="*/ 313182 h 404240"/>
                <a:gd name="connsiteX5" fmla="*/ 51530 w 215836"/>
                <a:gd name="connsiteY5" fmla="*/ 144399 h 404240"/>
                <a:gd name="connsiteX6" fmla="*/ 0 w 215836"/>
                <a:gd name="connsiteY6" fmla="*/ 144399 h 404240"/>
                <a:gd name="connsiteX7" fmla="*/ 0 w 215836"/>
                <a:gd name="connsiteY7" fmla="*/ 88297 h 404240"/>
                <a:gd name="connsiteX8" fmla="*/ 51530 w 215836"/>
                <a:gd name="connsiteY8" fmla="*/ 88297 h 404240"/>
                <a:gd name="connsiteX9" fmla="*/ 51530 w 215836"/>
                <a:gd name="connsiteY9" fmla="*/ 12668 h 404240"/>
                <a:gd name="connsiteX10" fmla="*/ 123539 w 215836"/>
                <a:gd name="connsiteY10" fmla="*/ 0 h 404240"/>
                <a:gd name="connsiteX11" fmla="*/ 123539 w 215836"/>
                <a:gd name="connsiteY11" fmla="*/ 88297 h 404240"/>
                <a:gd name="connsiteX12" fmla="*/ 202216 w 215836"/>
                <a:gd name="connsiteY12" fmla="*/ 88297 h 404240"/>
                <a:gd name="connsiteX13" fmla="*/ 202216 w 215836"/>
                <a:gd name="connsiteY13" fmla="*/ 144399 h 404240"/>
                <a:gd name="connsiteX14" fmla="*/ 123539 w 215836"/>
                <a:gd name="connsiteY14" fmla="*/ 144399 h 404240"/>
                <a:gd name="connsiteX15" fmla="*/ 123539 w 215836"/>
                <a:gd name="connsiteY15" fmla="*/ 302990 h 404240"/>
                <a:gd name="connsiteX16" fmla="*/ 132588 w 215836"/>
                <a:gd name="connsiteY16" fmla="*/ 336328 h 404240"/>
                <a:gd name="connsiteX17" fmla="*/ 157924 w 215836"/>
                <a:gd name="connsiteY17" fmla="*/ 346996 h 404240"/>
                <a:gd name="connsiteX18" fmla="*/ 174784 w 215836"/>
                <a:gd name="connsiteY18" fmla="*/ 343948 h 404240"/>
                <a:gd name="connsiteX19" fmla="*/ 193453 w 215836"/>
                <a:gd name="connsiteY19" fmla="*/ 333661 h 404240"/>
                <a:gd name="connsiteX20" fmla="*/ 215836 w 215836"/>
                <a:gd name="connsiteY20" fmla="*/ 382524 h 404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215836" h="404240">
                  <a:moveTo>
                    <a:pt x="215836" y="382524"/>
                  </a:moveTo>
                  <a:cubicBezTo>
                    <a:pt x="207550" y="389191"/>
                    <a:pt x="197072" y="394430"/>
                    <a:pt x="184309" y="398335"/>
                  </a:cubicBezTo>
                  <a:cubicBezTo>
                    <a:pt x="171545" y="402241"/>
                    <a:pt x="157734" y="404241"/>
                    <a:pt x="142875" y="404241"/>
                  </a:cubicBezTo>
                  <a:cubicBezTo>
                    <a:pt x="112490" y="404241"/>
                    <a:pt x="89725" y="396526"/>
                    <a:pt x="74485" y="381000"/>
                  </a:cubicBezTo>
                  <a:cubicBezTo>
                    <a:pt x="59246" y="365570"/>
                    <a:pt x="51530" y="342900"/>
                    <a:pt x="51530" y="313182"/>
                  </a:cubicBezTo>
                  <a:lnTo>
                    <a:pt x="51530" y="144399"/>
                  </a:lnTo>
                  <a:lnTo>
                    <a:pt x="0" y="144399"/>
                  </a:lnTo>
                  <a:lnTo>
                    <a:pt x="0" y="88297"/>
                  </a:lnTo>
                  <a:lnTo>
                    <a:pt x="51530" y="88297"/>
                  </a:lnTo>
                  <a:lnTo>
                    <a:pt x="51530" y="12668"/>
                  </a:lnTo>
                  <a:lnTo>
                    <a:pt x="123539" y="0"/>
                  </a:lnTo>
                  <a:lnTo>
                    <a:pt x="123539" y="88297"/>
                  </a:lnTo>
                  <a:lnTo>
                    <a:pt x="202216" y="88297"/>
                  </a:lnTo>
                  <a:lnTo>
                    <a:pt x="202216" y="144399"/>
                  </a:lnTo>
                  <a:lnTo>
                    <a:pt x="123539" y="144399"/>
                  </a:lnTo>
                  <a:lnTo>
                    <a:pt x="123539" y="302990"/>
                  </a:lnTo>
                  <a:cubicBezTo>
                    <a:pt x="123539" y="318040"/>
                    <a:pt x="126587" y="329184"/>
                    <a:pt x="132588" y="336328"/>
                  </a:cubicBezTo>
                  <a:cubicBezTo>
                    <a:pt x="138589" y="343472"/>
                    <a:pt x="147066" y="346996"/>
                    <a:pt x="157924" y="346996"/>
                  </a:cubicBezTo>
                  <a:cubicBezTo>
                    <a:pt x="163544" y="346996"/>
                    <a:pt x="169164" y="345948"/>
                    <a:pt x="174784" y="343948"/>
                  </a:cubicBezTo>
                  <a:cubicBezTo>
                    <a:pt x="180403" y="341947"/>
                    <a:pt x="186595" y="338518"/>
                    <a:pt x="193453" y="333661"/>
                  </a:cubicBezTo>
                  <a:lnTo>
                    <a:pt x="215836" y="382524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7AB93971-2905-607A-19F1-CE54BBD4B3B6}"/>
                </a:ext>
              </a:extLst>
            </p:cNvPr>
            <p:cNvSpPr/>
            <p:nvPr/>
          </p:nvSpPr>
          <p:spPr>
            <a:xfrm>
              <a:off x="4778406" y="3615785"/>
              <a:ext cx="295465" cy="432339"/>
            </a:xfrm>
            <a:custGeom>
              <a:avLst/>
              <a:gdLst>
                <a:gd name="connsiteX0" fmla="*/ 0 w 295465"/>
                <a:gd name="connsiteY0" fmla="*/ 432340 h 432339"/>
                <a:gd name="connsiteX1" fmla="*/ 0 w 295465"/>
                <a:gd name="connsiteY1" fmla="*/ 0 h 432339"/>
                <a:gd name="connsiteX2" fmla="*/ 142018 w 295465"/>
                <a:gd name="connsiteY2" fmla="*/ 0 h 432339"/>
                <a:gd name="connsiteX3" fmla="*/ 243650 w 295465"/>
                <a:gd name="connsiteY3" fmla="*/ 27908 h 432339"/>
                <a:gd name="connsiteX4" fmla="*/ 279178 w 295465"/>
                <a:gd name="connsiteY4" fmla="*/ 107633 h 432339"/>
                <a:gd name="connsiteX5" fmla="*/ 260033 w 295465"/>
                <a:gd name="connsiteY5" fmla="*/ 166116 h 432339"/>
                <a:gd name="connsiteX6" fmla="*/ 211074 w 295465"/>
                <a:gd name="connsiteY6" fmla="*/ 201644 h 432339"/>
                <a:gd name="connsiteX7" fmla="*/ 211074 w 295465"/>
                <a:gd name="connsiteY7" fmla="*/ 202883 h 432339"/>
                <a:gd name="connsiteX8" fmla="*/ 272891 w 295465"/>
                <a:gd name="connsiteY8" fmla="*/ 238125 h 432339"/>
                <a:gd name="connsiteX9" fmla="*/ 295466 w 295465"/>
                <a:gd name="connsiteY9" fmla="*/ 305657 h 432339"/>
                <a:gd name="connsiteX10" fmla="*/ 254794 w 295465"/>
                <a:gd name="connsiteY10" fmla="*/ 397764 h 432339"/>
                <a:gd name="connsiteX11" fmla="*/ 145923 w 295465"/>
                <a:gd name="connsiteY11" fmla="*/ 432245 h 432339"/>
                <a:gd name="connsiteX12" fmla="*/ 0 w 295465"/>
                <a:gd name="connsiteY12" fmla="*/ 432245 h 432339"/>
                <a:gd name="connsiteX13" fmla="*/ 73819 w 295465"/>
                <a:gd name="connsiteY13" fmla="*/ 60008 h 432339"/>
                <a:gd name="connsiteX14" fmla="*/ 73819 w 295465"/>
                <a:gd name="connsiteY14" fmla="*/ 181546 h 432339"/>
                <a:gd name="connsiteX15" fmla="*/ 123539 w 295465"/>
                <a:gd name="connsiteY15" fmla="*/ 181546 h 432339"/>
                <a:gd name="connsiteX16" fmla="*/ 180404 w 295465"/>
                <a:gd name="connsiteY16" fmla="*/ 164973 h 432339"/>
                <a:gd name="connsiteX17" fmla="*/ 201359 w 295465"/>
                <a:gd name="connsiteY17" fmla="*/ 116110 h 432339"/>
                <a:gd name="connsiteX18" fmla="*/ 183833 w 295465"/>
                <a:gd name="connsiteY18" fmla="*/ 74390 h 432339"/>
                <a:gd name="connsiteX19" fmla="*/ 133160 w 295465"/>
                <a:gd name="connsiteY19" fmla="*/ 60103 h 432339"/>
                <a:gd name="connsiteX20" fmla="*/ 73819 w 295465"/>
                <a:gd name="connsiteY20" fmla="*/ 60103 h 432339"/>
                <a:gd name="connsiteX21" fmla="*/ 73819 w 295465"/>
                <a:gd name="connsiteY21" fmla="*/ 240316 h 432339"/>
                <a:gd name="connsiteX22" fmla="*/ 73819 w 295465"/>
                <a:gd name="connsiteY22" fmla="*/ 372332 h 432339"/>
                <a:gd name="connsiteX23" fmla="*/ 135350 w 295465"/>
                <a:gd name="connsiteY23" fmla="*/ 372332 h 432339"/>
                <a:gd name="connsiteX24" fmla="*/ 196406 w 295465"/>
                <a:gd name="connsiteY24" fmla="*/ 354235 h 432339"/>
                <a:gd name="connsiteX25" fmla="*/ 217646 w 295465"/>
                <a:gd name="connsiteY25" fmla="*/ 304800 h 432339"/>
                <a:gd name="connsiteX26" fmla="*/ 195167 w 295465"/>
                <a:gd name="connsiteY26" fmla="*/ 256889 h 432339"/>
                <a:gd name="connsiteX27" fmla="*/ 129635 w 295465"/>
                <a:gd name="connsiteY27" fmla="*/ 240316 h 432339"/>
                <a:gd name="connsiteX28" fmla="*/ 73819 w 295465"/>
                <a:gd name="connsiteY28" fmla="*/ 240316 h 4323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295465" h="432339">
                  <a:moveTo>
                    <a:pt x="0" y="432340"/>
                  </a:moveTo>
                  <a:lnTo>
                    <a:pt x="0" y="0"/>
                  </a:lnTo>
                  <a:lnTo>
                    <a:pt x="142018" y="0"/>
                  </a:lnTo>
                  <a:cubicBezTo>
                    <a:pt x="186023" y="0"/>
                    <a:pt x="219932" y="9334"/>
                    <a:pt x="243650" y="27908"/>
                  </a:cubicBezTo>
                  <a:cubicBezTo>
                    <a:pt x="267367" y="46482"/>
                    <a:pt x="279178" y="73057"/>
                    <a:pt x="279178" y="107633"/>
                  </a:cubicBezTo>
                  <a:cubicBezTo>
                    <a:pt x="279178" y="129730"/>
                    <a:pt x="272796" y="149257"/>
                    <a:pt x="260033" y="166116"/>
                  </a:cubicBezTo>
                  <a:cubicBezTo>
                    <a:pt x="247269" y="182975"/>
                    <a:pt x="230981" y="194882"/>
                    <a:pt x="211074" y="201644"/>
                  </a:cubicBezTo>
                  <a:lnTo>
                    <a:pt x="211074" y="202883"/>
                  </a:lnTo>
                  <a:cubicBezTo>
                    <a:pt x="237173" y="207740"/>
                    <a:pt x="257842" y="219456"/>
                    <a:pt x="272891" y="238125"/>
                  </a:cubicBezTo>
                  <a:cubicBezTo>
                    <a:pt x="287941" y="256794"/>
                    <a:pt x="295466" y="279368"/>
                    <a:pt x="295466" y="305657"/>
                  </a:cubicBezTo>
                  <a:cubicBezTo>
                    <a:pt x="295466" y="344043"/>
                    <a:pt x="281940" y="374713"/>
                    <a:pt x="254794" y="397764"/>
                  </a:cubicBezTo>
                  <a:cubicBezTo>
                    <a:pt x="227648" y="420814"/>
                    <a:pt x="191357" y="432245"/>
                    <a:pt x="145923" y="432245"/>
                  </a:cubicBezTo>
                  <a:lnTo>
                    <a:pt x="0" y="432245"/>
                  </a:lnTo>
                  <a:close/>
                  <a:moveTo>
                    <a:pt x="73819" y="60008"/>
                  </a:moveTo>
                  <a:lnTo>
                    <a:pt x="73819" y="181546"/>
                  </a:lnTo>
                  <a:lnTo>
                    <a:pt x="123539" y="181546"/>
                  </a:lnTo>
                  <a:cubicBezTo>
                    <a:pt x="147447" y="181546"/>
                    <a:pt x="166402" y="176022"/>
                    <a:pt x="180404" y="164973"/>
                  </a:cubicBezTo>
                  <a:cubicBezTo>
                    <a:pt x="194405" y="153924"/>
                    <a:pt x="201359" y="137636"/>
                    <a:pt x="201359" y="116110"/>
                  </a:cubicBezTo>
                  <a:cubicBezTo>
                    <a:pt x="201359" y="97822"/>
                    <a:pt x="195548" y="83915"/>
                    <a:pt x="183833" y="74390"/>
                  </a:cubicBezTo>
                  <a:cubicBezTo>
                    <a:pt x="172212" y="64865"/>
                    <a:pt x="155258" y="60103"/>
                    <a:pt x="133160" y="60103"/>
                  </a:cubicBezTo>
                  <a:lnTo>
                    <a:pt x="73819" y="60103"/>
                  </a:lnTo>
                  <a:close/>
                  <a:moveTo>
                    <a:pt x="73819" y="240316"/>
                  </a:moveTo>
                  <a:lnTo>
                    <a:pt x="73819" y="372332"/>
                  </a:lnTo>
                  <a:lnTo>
                    <a:pt x="135350" y="372332"/>
                  </a:lnTo>
                  <a:cubicBezTo>
                    <a:pt x="161925" y="372332"/>
                    <a:pt x="182213" y="366332"/>
                    <a:pt x="196406" y="354235"/>
                  </a:cubicBezTo>
                  <a:cubicBezTo>
                    <a:pt x="210598" y="342138"/>
                    <a:pt x="217646" y="325660"/>
                    <a:pt x="217646" y="304800"/>
                  </a:cubicBezTo>
                  <a:cubicBezTo>
                    <a:pt x="217646" y="283940"/>
                    <a:pt x="210122" y="267938"/>
                    <a:pt x="195167" y="256889"/>
                  </a:cubicBezTo>
                  <a:cubicBezTo>
                    <a:pt x="180213" y="245840"/>
                    <a:pt x="158306" y="240316"/>
                    <a:pt x="129635" y="240316"/>
                  </a:cubicBezTo>
                  <a:lnTo>
                    <a:pt x="73819" y="24031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49636720-DE55-BC6F-FA94-789D29C2FC45}"/>
                </a:ext>
              </a:extLst>
            </p:cNvPr>
            <p:cNvSpPr/>
            <p:nvPr/>
          </p:nvSpPr>
          <p:spPr>
            <a:xfrm>
              <a:off x="5127307" y="3739419"/>
              <a:ext cx="277082" cy="315944"/>
            </a:xfrm>
            <a:custGeom>
              <a:avLst/>
              <a:gdLst>
                <a:gd name="connsiteX0" fmla="*/ 277082 w 277082"/>
                <a:gd name="connsiteY0" fmla="*/ 308705 h 315944"/>
                <a:gd name="connsiteX1" fmla="*/ 205073 w 277082"/>
                <a:gd name="connsiteY1" fmla="*/ 308705 h 315944"/>
                <a:gd name="connsiteX2" fmla="*/ 205073 w 277082"/>
                <a:gd name="connsiteY2" fmla="*/ 266795 h 315944"/>
                <a:gd name="connsiteX3" fmla="*/ 203549 w 277082"/>
                <a:gd name="connsiteY3" fmla="*/ 266795 h 315944"/>
                <a:gd name="connsiteX4" fmla="*/ 162973 w 277082"/>
                <a:gd name="connsiteY4" fmla="*/ 302514 h 315944"/>
                <a:gd name="connsiteX5" fmla="*/ 109442 w 277082"/>
                <a:gd name="connsiteY5" fmla="*/ 315944 h 315944"/>
                <a:gd name="connsiteX6" fmla="*/ 27623 w 277082"/>
                <a:gd name="connsiteY6" fmla="*/ 283845 h 315944"/>
                <a:gd name="connsiteX7" fmla="*/ 0 w 277082"/>
                <a:gd name="connsiteY7" fmla="*/ 189929 h 315944"/>
                <a:gd name="connsiteX8" fmla="*/ 0 w 277082"/>
                <a:gd name="connsiteY8" fmla="*/ 0 h 315944"/>
                <a:gd name="connsiteX9" fmla="*/ 71723 w 277082"/>
                <a:gd name="connsiteY9" fmla="*/ 0 h 315944"/>
                <a:gd name="connsiteX10" fmla="*/ 71723 w 277082"/>
                <a:gd name="connsiteY10" fmla="*/ 180308 h 315944"/>
                <a:gd name="connsiteX11" fmla="*/ 86487 w 277082"/>
                <a:gd name="connsiteY11" fmla="*/ 238316 h 315944"/>
                <a:gd name="connsiteX12" fmla="*/ 132588 w 277082"/>
                <a:gd name="connsiteY12" fmla="*/ 257746 h 315944"/>
                <a:gd name="connsiteX13" fmla="*/ 184785 w 277082"/>
                <a:gd name="connsiteY13" fmla="*/ 234506 h 315944"/>
                <a:gd name="connsiteX14" fmla="*/ 204978 w 277082"/>
                <a:gd name="connsiteY14" fmla="*/ 176022 h 315944"/>
                <a:gd name="connsiteX15" fmla="*/ 204978 w 277082"/>
                <a:gd name="connsiteY15" fmla="*/ 0 h 315944"/>
                <a:gd name="connsiteX16" fmla="*/ 276987 w 277082"/>
                <a:gd name="connsiteY16" fmla="*/ 0 h 315944"/>
                <a:gd name="connsiteX17" fmla="*/ 276987 w 277082"/>
                <a:gd name="connsiteY17" fmla="*/ 308705 h 3159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082" h="315944">
                  <a:moveTo>
                    <a:pt x="277082" y="308705"/>
                  </a:moveTo>
                  <a:lnTo>
                    <a:pt x="205073" y="308705"/>
                  </a:lnTo>
                  <a:lnTo>
                    <a:pt x="205073" y="266795"/>
                  </a:lnTo>
                  <a:lnTo>
                    <a:pt x="203549" y="266795"/>
                  </a:lnTo>
                  <a:cubicBezTo>
                    <a:pt x="193739" y="281654"/>
                    <a:pt x="180213" y="293561"/>
                    <a:pt x="162973" y="302514"/>
                  </a:cubicBezTo>
                  <a:cubicBezTo>
                    <a:pt x="145828" y="311467"/>
                    <a:pt x="127921" y="315944"/>
                    <a:pt x="109442" y="315944"/>
                  </a:cubicBezTo>
                  <a:cubicBezTo>
                    <a:pt x="73247" y="315944"/>
                    <a:pt x="46006" y="305276"/>
                    <a:pt x="27623" y="283845"/>
                  </a:cubicBezTo>
                  <a:cubicBezTo>
                    <a:pt x="9239" y="262414"/>
                    <a:pt x="0" y="231172"/>
                    <a:pt x="0" y="189929"/>
                  </a:cubicBezTo>
                  <a:lnTo>
                    <a:pt x="0" y="0"/>
                  </a:lnTo>
                  <a:lnTo>
                    <a:pt x="71723" y="0"/>
                  </a:lnTo>
                  <a:lnTo>
                    <a:pt x="71723" y="180308"/>
                  </a:lnTo>
                  <a:cubicBezTo>
                    <a:pt x="71723" y="206026"/>
                    <a:pt x="76676" y="225362"/>
                    <a:pt x="86487" y="238316"/>
                  </a:cubicBezTo>
                  <a:cubicBezTo>
                    <a:pt x="96298" y="251270"/>
                    <a:pt x="111728" y="257746"/>
                    <a:pt x="132588" y="257746"/>
                  </a:cubicBezTo>
                  <a:cubicBezTo>
                    <a:pt x="153924" y="257746"/>
                    <a:pt x="171260" y="250031"/>
                    <a:pt x="184785" y="234506"/>
                  </a:cubicBezTo>
                  <a:cubicBezTo>
                    <a:pt x="198215" y="219075"/>
                    <a:pt x="204978" y="199549"/>
                    <a:pt x="204978" y="176022"/>
                  </a:cubicBezTo>
                  <a:lnTo>
                    <a:pt x="204978" y="0"/>
                  </a:lnTo>
                  <a:lnTo>
                    <a:pt x="276987" y="0"/>
                  </a:lnTo>
                  <a:lnTo>
                    <a:pt x="276987" y="3087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97B056FE-D70E-333D-9338-AE3F2F9008B5}"/>
                </a:ext>
              </a:extLst>
            </p:cNvPr>
            <p:cNvSpPr/>
            <p:nvPr/>
          </p:nvSpPr>
          <p:spPr>
            <a:xfrm>
              <a:off x="5474112" y="3595497"/>
              <a:ext cx="89344" cy="452627"/>
            </a:xfrm>
            <a:custGeom>
              <a:avLst/>
              <a:gdLst>
                <a:gd name="connsiteX0" fmla="*/ 44387 w 89344"/>
                <a:gd name="connsiteY0" fmla="*/ 86296 h 452627"/>
                <a:gd name="connsiteX1" fmla="*/ 12383 w 89344"/>
                <a:gd name="connsiteY1" fmla="*/ 73438 h 452627"/>
                <a:gd name="connsiteX2" fmla="*/ 0 w 89344"/>
                <a:gd name="connsiteY2" fmla="*/ 42862 h 452627"/>
                <a:gd name="connsiteX3" fmla="*/ 12383 w 89344"/>
                <a:gd name="connsiteY3" fmla="*/ 12382 h 452627"/>
                <a:gd name="connsiteX4" fmla="*/ 44387 w 89344"/>
                <a:gd name="connsiteY4" fmla="*/ 0 h 452627"/>
                <a:gd name="connsiteX5" fmla="*/ 76962 w 89344"/>
                <a:gd name="connsiteY5" fmla="*/ 12382 h 452627"/>
                <a:gd name="connsiteX6" fmla="*/ 89344 w 89344"/>
                <a:gd name="connsiteY6" fmla="*/ 43148 h 452627"/>
                <a:gd name="connsiteX7" fmla="*/ 76962 w 89344"/>
                <a:gd name="connsiteY7" fmla="*/ 73914 h 452627"/>
                <a:gd name="connsiteX8" fmla="*/ 44387 w 89344"/>
                <a:gd name="connsiteY8" fmla="*/ 86296 h 452627"/>
                <a:gd name="connsiteX9" fmla="*/ 80296 w 89344"/>
                <a:gd name="connsiteY9" fmla="*/ 452628 h 452627"/>
                <a:gd name="connsiteX10" fmla="*/ 8287 w 89344"/>
                <a:gd name="connsiteY10" fmla="*/ 452628 h 452627"/>
                <a:gd name="connsiteX11" fmla="*/ 8287 w 89344"/>
                <a:gd name="connsiteY11" fmla="*/ 143923 h 452627"/>
                <a:gd name="connsiteX12" fmla="*/ 80296 w 89344"/>
                <a:gd name="connsiteY12" fmla="*/ 143923 h 452627"/>
                <a:gd name="connsiteX13" fmla="*/ 80296 w 89344"/>
                <a:gd name="connsiteY13" fmla="*/ 452628 h 4526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89344" h="452627">
                  <a:moveTo>
                    <a:pt x="44387" y="86296"/>
                  </a:moveTo>
                  <a:cubicBezTo>
                    <a:pt x="31337" y="86296"/>
                    <a:pt x="20669" y="82010"/>
                    <a:pt x="12383" y="73438"/>
                  </a:cubicBezTo>
                  <a:cubicBezTo>
                    <a:pt x="4191" y="64865"/>
                    <a:pt x="0" y="54673"/>
                    <a:pt x="0" y="42862"/>
                  </a:cubicBezTo>
                  <a:cubicBezTo>
                    <a:pt x="0" y="30766"/>
                    <a:pt x="4096" y="20669"/>
                    <a:pt x="12383" y="12382"/>
                  </a:cubicBezTo>
                  <a:cubicBezTo>
                    <a:pt x="20574" y="4191"/>
                    <a:pt x="31242" y="0"/>
                    <a:pt x="44387" y="0"/>
                  </a:cubicBezTo>
                  <a:cubicBezTo>
                    <a:pt x="57817" y="0"/>
                    <a:pt x="68675" y="4096"/>
                    <a:pt x="76962" y="12382"/>
                  </a:cubicBezTo>
                  <a:cubicBezTo>
                    <a:pt x="85154" y="20669"/>
                    <a:pt x="89344" y="30861"/>
                    <a:pt x="89344" y="43148"/>
                  </a:cubicBezTo>
                  <a:cubicBezTo>
                    <a:pt x="89344" y="55435"/>
                    <a:pt x="85249" y="65627"/>
                    <a:pt x="76962" y="73914"/>
                  </a:cubicBezTo>
                  <a:cubicBezTo>
                    <a:pt x="68675" y="82201"/>
                    <a:pt x="57817" y="86296"/>
                    <a:pt x="44387" y="86296"/>
                  </a:cubicBezTo>
                  <a:close/>
                  <a:moveTo>
                    <a:pt x="80296" y="452628"/>
                  </a:moveTo>
                  <a:lnTo>
                    <a:pt x="8287" y="452628"/>
                  </a:lnTo>
                  <a:lnTo>
                    <a:pt x="8287" y="143923"/>
                  </a:lnTo>
                  <a:lnTo>
                    <a:pt x="80296" y="143923"/>
                  </a:lnTo>
                  <a:lnTo>
                    <a:pt x="80296" y="45262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5E1CFC15-7A7E-EE7A-2911-5D04489B5C4B}"/>
                </a:ext>
              </a:extLst>
            </p:cNvPr>
            <p:cNvSpPr/>
            <p:nvPr/>
          </p:nvSpPr>
          <p:spPr>
            <a:xfrm>
              <a:off x="5632608" y="3591115"/>
              <a:ext cx="72009" cy="457009"/>
            </a:xfrm>
            <a:custGeom>
              <a:avLst/>
              <a:gdLst>
                <a:gd name="connsiteX0" fmla="*/ 0 w 72009"/>
                <a:gd name="connsiteY0" fmla="*/ 457010 h 457009"/>
                <a:gd name="connsiteX1" fmla="*/ 0 w 72009"/>
                <a:gd name="connsiteY1" fmla="*/ 0 h 457009"/>
                <a:gd name="connsiteX2" fmla="*/ 72009 w 72009"/>
                <a:gd name="connsiteY2" fmla="*/ 0 h 457009"/>
                <a:gd name="connsiteX3" fmla="*/ 72009 w 72009"/>
                <a:gd name="connsiteY3" fmla="*/ 457010 h 457009"/>
                <a:gd name="connsiteX4" fmla="*/ 0 w 72009"/>
                <a:gd name="connsiteY4" fmla="*/ 457010 h 4570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2009" h="457009">
                  <a:moveTo>
                    <a:pt x="0" y="457010"/>
                  </a:moveTo>
                  <a:lnTo>
                    <a:pt x="0" y="0"/>
                  </a:lnTo>
                  <a:lnTo>
                    <a:pt x="72009" y="0"/>
                  </a:lnTo>
                  <a:lnTo>
                    <a:pt x="72009" y="457010"/>
                  </a:lnTo>
                  <a:lnTo>
                    <a:pt x="0" y="45701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643111E7-438F-EC3A-8FF4-73D47A7F1108}"/>
                </a:ext>
              </a:extLst>
            </p:cNvPr>
            <p:cNvSpPr/>
            <p:nvPr/>
          </p:nvSpPr>
          <p:spPr>
            <a:xfrm>
              <a:off x="5763006" y="3591020"/>
              <a:ext cx="307181" cy="464248"/>
            </a:xfrm>
            <a:custGeom>
              <a:avLst/>
              <a:gdLst>
                <a:gd name="connsiteX0" fmla="*/ 233934 w 307181"/>
                <a:gd name="connsiteY0" fmla="*/ 414242 h 464248"/>
                <a:gd name="connsiteX1" fmla="*/ 191548 w 307181"/>
                <a:gd name="connsiteY1" fmla="*/ 451580 h 464248"/>
                <a:gd name="connsiteX2" fmla="*/ 133255 w 307181"/>
                <a:gd name="connsiteY2" fmla="*/ 464248 h 464248"/>
                <a:gd name="connsiteX3" fmla="*/ 35719 w 307181"/>
                <a:gd name="connsiteY3" fmla="*/ 423100 h 464248"/>
                <a:gd name="connsiteX4" fmla="*/ 0 w 307181"/>
                <a:gd name="connsiteY4" fmla="*/ 309944 h 464248"/>
                <a:gd name="connsiteX5" fmla="*/ 39910 w 307181"/>
                <a:gd name="connsiteY5" fmla="*/ 186785 h 464248"/>
                <a:gd name="connsiteX6" fmla="*/ 146494 w 307181"/>
                <a:gd name="connsiteY6" fmla="*/ 141065 h 464248"/>
                <a:gd name="connsiteX7" fmla="*/ 198691 w 307181"/>
                <a:gd name="connsiteY7" fmla="*/ 152686 h 464248"/>
                <a:gd name="connsiteX8" fmla="*/ 233934 w 307181"/>
                <a:gd name="connsiteY8" fmla="*/ 181451 h 464248"/>
                <a:gd name="connsiteX9" fmla="*/ 235172 w 307181"/>
                <a:gd name="connsiteY9" fmla="*/ 181451 h 464248"/>
                <a:gd name="connsiteX10" fmla="*/ 235172 w 307181"/>
                <a:gd name="connsiteY10" fmla="*/ 0 h 464248"/>
                <a:gd name="connsiteX11" fmla="*/ 307181 w 307181"/>
                <a:gd name="connsiteY11" fmla="*/ 0 h 464248"/>
                <a:gd name="connsiteX12" fmla="*/ 307181 w 307181"/>
                <a:gd name="connsiteY12" fmla="*/ 457105 h 464248"/>
                <a:gd name="connsiteX13" fmla="*/ 235172 w 307181"/>
                <a:gd name="connsiteY13" fmla="*/ 457105 h 464248"/>
                <a:gd name="connsiteX14" fmla="*/ 235172 w 307181"/>
                <a:gd name="connsiteY14" fmla="*/ 414337 h 464248"/>
                <a:gd name="connsiteX15" fmla="*/ 233934 w 307181"/>
                <a:gd name="connsiteY15" fmla="*/ 414337 h 464248"/>
                <a:gd name="connsiteX16" fmla="*/ 73533 w 307181"/>
                <a:gd name="connsiteY16" fmla="*/ 307277 h 464248"/>
                <a:gd name="connsiteX17" fmla="*/ 94678 w 307181"/>
                <a:gd name="connsiteY17" fmla="*/ 379762 h 464248"/>
                <a:gd name="connsiteX18" fmla="*/ 152876 w 307181"/>
                <a:gd name="connsiteY18" fmla="*/ 406146 h 464248"/>
                <a:gd name="connsiteX19" fmla="*/ 213360 w 307181"/>
                <a:gd name="connsiteY19" fmla="*/ 379952 h 464248"/>
                <a:gd name="connsiteX20" fmla="*/ 236125 w 307181"/>
                <a:gd name="connsiteY20" fmla="*/ 312420 h 464248"/>
                <a:gd name="connsiteX21" fmla="*/ 236125 w 307181"/>
                <a:gd name="connsiteY21" fmla="*/ 277749 h 464248"/>
                <a:gd name="connsiteX22" fmla="*/ 214312 w 307181"/>
                <a:gd name="connsiteY22" fmla="*/ 221932 h 464248"/>
                <a:gd name="connsiteX23" fmla="*/ 157448 w 307181"/>
                <a:gd name="connsiteY23" fmla="*/ 199358 h 464248"/>
                <a:gd name="connsiteX24" fmla="*/ 96107 w 307181"/>
                <a:gd name="connsiteY24" fmla="*/ 227552 h 464248"/>
                <a:gd name="connsiteX25" fmla="*/ 73533 w 307181"/>
                <a:gd name="connsiteY25" fmla="*/ 307277 h 464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07181" h="464248">
                  <a:moveTo>
                    <a:pt x="233934" y="414242"/>
                  </a:moveTo>
                  <a:cubicBezTo>
                    <a:pt x="222694" y="430720"/>
                    <a:pt x="208598" y="443198"/>
                    <a:pt x="191548" y="451580"/>
                  </a:cubicBezTo>
                  <a:cubicBezTo>
                    <a:pt x="174593" y="460057"/>
                    <a:pt x="155067" y="464248"/>
                    <a:pt x="133255" y="464248"/>
                  </a:cubicBezTo>
                  <a:cubicBezTo>
                    <a:pt x="92011" y="464248"/>
                    <a:pt x="59531" y="450532"/>
                    <a:pt x="35719" y="423100"/>
                  </a:cubicBezTo>
                  <a:cubicBezTo>
                    <a:pt x="11906" y="395669"/>
                    <a:pt x="0" y="357949"/>
                    <a:pt x="0" y="309944"/>
                  </a:cubicBezTo>
                  <a:cubicBezTo>
                    <a:pt x="0" y="258318"/>
                    <a:pt x="13335" y="217265"/>
                    <a:pt x="39910" y="186785"/>
                  </a:cubicBezTo>
                  <a:cubicBezTo>
                    <a:pt x="66580" y="156305"/>
                    <a:pt x="102013" y="141065"/>
                    <a:pt x="146494" y="141065"/>
                  </a:cubicBezTo>
                  <a:cubicBezTo>
                    <a:pt x="165830" y="141065"/>
                    <a:pt x="183166" y="144970"/>
                    <a:pt x="198691" y="152686"/>
                  </a:cubicBezTo>
                  <a:cubicBezTo>
                    <a:pt x="214122" y="160401"/>
                    <a:pt x="225933" y="170021"/>
                    <a:pt x="233934" y="181451"/>
                  </a:cubicBezTo>
                  <a:lnTo>
                    <a:pt x="235172" y="181451"/>
                  </a:lnTo>
                  <a:lnTo>
                    <a:pt x="235172" y="0"/>
                  </a:lnTo>
                  <a:lnTo>
                    <a:pt x="307181" y="0"/>
                  </a:lnTo>
                  <a:lnTo>
                    <a:pt x="307181" y="457105"/>
                  </a:lnTo>
                  <a:lnTo>
                    <a:pt x="235172" y="457105"/>
                  </a:lnTo>
                  <a:lnTo>
                    <a:pt x="235172" y="414337"/>
                  </a:lnTo>
                  <a:lnTo>
                    <a:pt x="233934" y="414337"/>
                  </a:lnTo>
                  <a:close/>
                  <a:moveTo>
                    <a:pt x="73533" y="307277"/>
                  </a:moveTo>
                  <a:cubicBezTo>
                    <a:pt x="73533" y="338042"/>
                    <a:pt x="80581" y="362236"/>
                    <a:pt x="94678" y="379762"/>
                  </a:cubicBezTo>
                  <a:cubicBezTo>
                    <a:pt x="108776" y="397383"/>
                    <a:pt x="128111" y="406146"/>
                    <a:pt x="152876" y="406146"/>
                  </a:cubicBezTo>
                  <a:cubicBezTo>
                    <a:pt x="178022" y="406146"/>
                    <a:pt x="198120" y="397383"/>
                    <a:pt x="213360" y="379952"/>
                  </a:cubicBezTo>
                  <a:cubicBezTo>
                    <a:pt x="228505" y="362426"/>
                    <a:pt x="236125" y="339947"/>
                    <a:pt x="236125" y="312420"/>
                  </a:cubicBezTo>
                  <a:lnTo>
                    <a:pt x="236125" y="277749"/>
                  </a:lnTo>
                  <a:cubicBezTo>
                    <a:pt x="236125" y="255651"/>
                    <a:pt x="228790" y="237077"/>
                    <a:pt x="214312" y="221932"/>
                  </a:cubicBezTo>
                  <a:cubicBezTo>
                    <a:pt x="199739" y="206883"/>
                    <a:pt x="180785" y="199358"/>
                    <a:pt x="157448" y="199358"/>
                  </a:cubicBezTo>
                  <a:cubicBezTo>
                    <a:pt x="131540" y="199358"/>
                    <a:pt x="111061" y="208788"/>
                    <a:pt x="96107" y="227552"/>
                  </a:cubicBezTo>
                  <a:cubicBezTo>
                    <a:pt x="81058" y="246316"/>
                    <a:pt x="73533" y="272891"/>
                    <a:pt x="73533" y="30727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lvl="0"/>
              <a:endParaRPr lang="en-US" sz="562"/>
            </a:p>
          </p:txBody>
        </p:sp>
      </p:grpSp>
      <p:pic>
        <p:nvPicPr>
          <p:cNvPr id="149" name="MS logo white - EMF" descr="Microsoft logo white text version">
            <a:extLst>
              <a:ext uri="{FF2B5EF4-FFF2-40B4-BE49-F238E27FC236}">
                <a16:creationId xmlns:a16="http://schemas.microsoft.com/office/drawing/2014/main" id="{CF1BCD0B-B70D-1811-3610-C5E7B49A930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1604903" y="585788"/>
            <a:ext cx="1113237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8148784"/>
      </p:ext>
    </p:extLst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62.xml"/><Relationship Id="rId18" Type="http://schemas.openxmlformats.org/officeDocument/2006/relationships/slideLayout" Target="../slideLayouts/slideLayout67.xml"/><Relationship Id="rId26" Type="http://schemas.openxmlformats.org/officeDocument/2006/relationships/slideLayout" Target="../slideLayouts/slideLayout75.xml"/><Relationship Id="rId39" Type="http://schemas.openxmlformats.org/officeDocument/2006/relationships/slideLayout" Target="../slideLayouts/slideLayout88.xml"/><Relationship Id="rId21" Type="http://schemas.openxmlformats.org/officeDocument/2006/relationships/slideLayout" Target="../slideLayouts/slideLayout70.xml"/><Relationship Id="rId34" Type="http://schemas.openxmlformats.org/officeDocument/2006/relationships/slideLayout" Target="../slideLayouts/slideLayout83.xml"/><Relationship Id="rId42" Type="http://schemas.openxmlformats.org/officeDocument/2006/relationships/slideLayout" Target="../slideLayouts/slideLayout91.xml"/><Relationship Id="rId47" Type="http://schemas.openxmlformats.org/officeDocument/2006/relationships/slideLayout" Target="../slideLayouts/slideLayout96.xml"/><Relationship Id="rId50" Type="http://schemas.openxmlformats.org/officeDocument/2006/relationships/theme" Target="../theme/theme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6" Type="http://schemas.openxmlformats.org/officeDocument/2006/relationships/slideLayout" Target="../slideLayouts/slideLayout65.xml"/><Relationship Id="rId29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60.xml"/><Relationship Id="rId24" Type="http://schemas.openxmlformats.org/officeDocument/2006/relationships/slideLayout" Target="../slideLayouts/slideLayout73.xml"/><Relationship Id="rId32" Type="http://schemas.openxmlformats.org/officeDocument/2006/relationships/slideLayout" Target="../slideLayouts/slideLayout81.xml"/><Relationship Id="rId37" Type="http://schemas.openxmlformats.org/officeDocument/2006/relationships/slideLayout" Target="../slideLayouts/slideLayout86.xml"/><Relationship Id="rId40" Type="http://schemas.openxmlformats.org/officeDocument/2006/relationships/slideLayout" Target="../slideLayouts/slideLayout89.xml"/><Relationship Id="rId45" Type="http://schemas.openxmlformats.org/officeDocument/2006/relationships/slideLayout" Target="../slideLayouts/slideLayout94.xml"/><Relationship Id="rId5" Type="http://schemas.openxmlformats.org/officeDocument/2006/relationships/slideLayout" Target="../slideLayouts/slideLayout54.xml"/><Relationship Id="rId15" Type="http://schemas.openxmlformats.org/officeDocument/2006/relationships/slideLayout" Target="../slideLayouts/slideLayout64.xml"/><Relationship Id="rId23" Type="http://schemas.openxmlformats.org/officeDocument/2006/relationships/slideLayout" Target="../slideLayouts/slideLayout72.xml"/><Relationship Id="rId28" Type="http://schemas.openxmlformats.org/officeDocument/2006/relationships/slideLayout" Target="../slideLayouts/slideLayout77.xml"/><Relationship Id="rId36" Type="http://schemas.openxmlformats.org/officeDocument/2006/relationships/slideLayout" Target="../slideLayouts/slideLayout85.xml"/><Relationship Id="rId49" Type="http://schemas.openxmlformats.org/officeDocument/2006/relationships/slideLayout" Target="../slideLayouts/slideLayout98.xml"/><Relationship Id="rId10" Type="http://schemas.openxmlformats.org/officeDocument/2006/relationships/slideLayout" Target="../slideLayouts/slideLayout59.xml"/><Relationship Id="rId19" Type="http://schemas.openxmlformats.org/officeDocument/2006/relationships/slideLayout" Target="../slideLayouts/slideLayout68.xml"/><Relationship Id="rId31" Type="http://schemas.openxmlformats.org/officeDocument/2006/relationships/slideLayout" Target="../slideLayouts/slideLayout80.xml"/><Relationship Id="rId44" Type="http://schemas.openxmlformats.org/officeDocument/2006/relationships/slideLayout" Target="../slideLayouts/slideLayout93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Relationship Id="rId14" Type="http://schemas.openxmlformats.org/officeDocument/2006/relationships/slideLayout" Target="../slideLayouts/slideLayout63.xml"/><Relationship Id="rId22" Type="http://schemas.openxmlformats.org/officeDocument/2006/relationships/slideLayout" Target="../slideLayouts/slideLayout71.xml"/><Relationship Id="rId27" Type="http://schemas.openxmlformats.org/officeDocument/2006/relationships/slideLayout" Target="../slideLayouts/slideLayout76.xml"/><Relationship Id="rId30" Type="http://schemas.openxmlformats.org/officeDocument/2006/relationships/slideLayout" Target="../slideLayouts/slideLayout79.xml"/><Relationship Id="rId35" Type="http://schemas.openxmlformats.org/officeDocument/2006/relationships/slideLayout" Target="../slideLayouts/slideLayout84.xml"/><Relationship Id="rId43" Type="http://schemas.openxmlformats.org/officeDocument/2006/relationships/slideLayout" Target="../slideLayouts/slideLayout92.xml"/><Relationship Id="rId48" Type="http://schemas.openxmlformats.org/officeDocument/2006/relationships/slideLayout" Target="../slideLayouts/slideLayout97.xml"/><Relationship Id="rId8" Type="http://schemas.openxmlformats.org/officeDocument/2006/relationships/slideLayout" Target="../slideLayouts/slideLayout57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61.xml"/><Relationship Id="rId17" Type="http://schemas.openxmlformats.org/officeDocument/2006/relationships/slideLayout" Target="../slideLayouts/slideLayout66.xml"/><Relationship Id="rId25" Type="http://schemas.openxmlformats.org/officeDocument/2006/relationships/slideLayout" Target="../slideLayouts/slideLayout74.xml"/><Relationship Id="rId33" Type="http://schemas.openxmlformats.org/officeDocument/2006/relationships/slideLayout" Target="../slideLayouts/slideLayout82.xml"/><Relationship Id="rId38" Type="http://schemas.openxmlformats.org/officeDocument/2006/relationships/slideLayout" Target="../slideLayouts/slideLayout87.xml"/><Relationship Id="rId46" Type="http://schemas.openxmlformats.org/officeDocument/2006/relationships/slideLayout" Target="../slideLayouts/slideLayout95.xml"/><Relationship Id="rId20" Type="http://schemas.openxmlformats.org/officeDocument/2006/relationships/slideLayout" Target="../slideLayouts/slideLayout69.xml"/><Relationship Id="rId41" Type="http://schemas.openxmlformats.org/officeDocument/2006/relationships/slideLayout" Target="../slideLayouts/slideLayout90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11.xml"/><Relationship Id="rId18" Type="http://schemas.openxmlformats.org/officeDocument/2006/relationships/slideLayout" Target="../slideLayouts/slideLayout116.xml"/><Relationship Id="rId26" Type="http://schemas.openxmlformats.org/officeDocument/2006/relationships/slideLayout" Target="../slideLayouts/slideLayout124.xml"/><Relationship Id="rId39" Type="http://schemas.openxmlformats.org/officeDocument/2006/relationships/slideLayout" Target="../slideLayouts/slideLayout137.xml"/><Relationship Id="rId21" Type="http://schemas.openxmlformats.org/officeDocument/2006/relationships/slideLayout" Target="../slideLayouts/slideLayout119.xml"/><Relationship Id="rId34" Type="http://schemas.openxmlformats.org/officeDocument/2006/relationships/slideLayout" Target="../slideLayouts/slideLayout132.xml"/><Relationship Id="rId42" Type="http://schemas.openxmlformats.org/officeDocument/2006/relationships/slideLayout" Target="../slideLayouts/slideLayout140.xml"/><Relationship Id="rId47" Type="http://schemas.openxmlformats.org/officeDocument/2006/relationships/slideLayout" Target="../slideLayouts/slideLayout145.xml"/><Relationship Id="rId50" Type="http://schemas.openxmlformats.org/officeDocument/2006/relationships/slideLayout" Target="../slideLayouts/slideLayout148.xml"/><Relationship Id="rId7" Type="http://schemas.openxmlformats.org/officeDocument/2006/relationships/slideLayout" Target="../slideLayouts/slideLayout105.xml"/><Relationship Id="rId2" Type="http://schemas.openxmlformats.org/officeDocument/2006/relationships/slideLayout" Target="../slideLayouts/slideLayout100.xml"/><Relationship Id="rId16" Type="http://schemas.openxmlformats.org/officeDocument/2006/relationships/slideLayout" Target="../slideLayouts/slideLayout114.xml"/><Relationship Id="rId29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09.xml"/><Relationship Id="rId24" Type="http://schemas.openxmlformats.org/officeDocument/2006/relationships/slideLayout" Target="../slideLayouts/slideLayout122.xml"/><Relationship Id="rId32" Type="http://schemas.openxmlformats.org/officeDocument/2006/relationships/slideLayout" Target="../slideLayouts/slideLayout130.xml"/><Relationship Id="rId37" Type="http://schemas.openxmlformats.org/officeDocument/2006/relationships/slideLayout" Target="../slideLayouts/slideLayout135.xml"/><Relationship Id="rId40" Type="http://schemas.openxmlformats.org/officeDocument/2006/relationships/slideLayout" Target="../slideLayouts/slideLayout138.xml"/><Relationship Id="rId45" Type="http://schemas.openxmlformats.org/officeDocument/2006/relationships/slideLayout" Target="../slideLayouts/slideLayout143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103.xml"/><Relationship Id="rId10" Type="http://schemas.openxmlformats.org/officeDocument/2006/relationships/slideLayout" Target="../slideLayouts/slideLayout108.xml"/><Relationship Id="rId19" Type="http://schemas.openxmlformats.org/officeDocument/2006/relationships/slideLayout" Target="../slideLayouts/slideLayout117.xml"/><Relationship Id="rId31" Type="http://schemas.openxmlformats.org/officeDocument/2006/relationships/slideLayout" Target="../slideLayouts/slideLayout129.xml"/><Relationship Id="rId44" Type="http://schemas.openxmlformats.org/officeDocument/2006/relationships/slideLayout" Target="../slideLayouts/slideLayout142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102.xml"/><Relationship Id="rId9" Type="http://schemas.openxmlformats.org/officeDocument/2006/relationships/slideLayout" Target="../slideLayouts/slideLayout107.xml"/><Relationship Id="rId14" Type="http://schemas.openxmlformats.org/officeDocument/2006/relationships/slideLayout" Target="../slideLayouts/slideLayout112.xml"/><Relationship Id="rId22" Type="http://schemas.openxmlformats.org/officeDocument/2006/relationships/slideLayout" Target="../slideLayouts/slideLayout120.xml"/><Relationship Id="rId27" Type="http://schemas.openxmlformats.org/officeDocument/2006/relationships/slideLayout" Target="../slideLayouts/slideLayout125.xml"/><Relationship Id="rId30" Type="http://schemas.openxmlformats.org/officeDocument/2006/relationships/slideLayout" Target="../slideLayouts/slideLayout128.xml"/><Relationship Id="rId35" Type="http://schemas.openxmlformats.org/officeDocument/2006/relationships/slideLayout" Target="../slideLayouts/slideLayout133.xml"/><Relationship Id="rId43" Type="http://schemas.openxmlformats.org/officeDocument/2006/relationships/slideLayout" Target="../slideLayouts/slideLayout141.xml"/><Relationship Id="rId48" Type="http://schemas.openxmlformats.org/officeDocument/2006/relationships/slideLayout" Target="../slideLayouts/slideLayout146.xml"/><Relationship Id="rId8" Type="http://schemas.openxmlformats.org/officeDocument/2006/relationships/slideLayout" Target="../slideLayouts/slideLayout106.xml"/><Relationship Id="rId51" Type="http://schemas.openxmlformats.org/officeDocument/2006/relationships/theme" Target="../theme/theme3.xml"/><Relationship Id="rId3" Type="http://schemas.openxmlformats.org/officeDocument/2006/relationships/slideLayout" Target="../slideLayouts/slideLayout101.xml"/><Relationship Id="rId12" Type="http://schemas.openxmlformats.org/officeDocument/2006/relationships/slideLayout" Target="../slideLayouts/slideLayout110.xml"/><Relationship Id="rId17" Type="http://schemas.openxmlformats.org/officeDocument/2006/relationships/slideLayout" Target="../slideLayouts/slideLayout115.xml"/><Relationship Id="rId25" Type="http://schemas.openxmlformats.org/officeDocument/2006/relationships/slideLayout" Target="../slideLayouts/slideLayout123.xml"/><Relationship Id="rId33" Type="http://schemas.openxmlformats.org/officeDocument/2006/relationships/slideLayout" Target="../slideLayouts/slideLayout131.xml"/><Relationship Id="rId38" Type="http://schemas.openxmlformats.org/officeDocument/2006/relationships/slideLayout" Target="../slideLayouts/slideLayout136.xml"/><Relationship Id="rId46" Type="http://schemas.openxmlformats.org/officeDocument/2006/relationships/slideLayout" Target="../slideLayouts/slideLayout144.xml"/><Relationship Id="rId20" Type="http://schemas.openxmlformats.org/officeDocument/2006/relationships/slideLayout" Target="../slideLayouts/slideLayout118.xml"/><Relationship Id="rId41" Type="http://schemas.openxmlformats.org/officeDocument/2006/relationships/slideLayout" Target="../slideLayouts/slideLayout139.xml"/><Relationship Id="rId1" Type="http://schemas.openxmlformats.org/officeDocument/2006/relationships/slideLayout" Target="../slideLayouts/slideLayout99.xml"/><Relationship Id="rId6" Type="http://schemas.openxmlformats.org/officeDocument/2006/relationships/slideLayout" Target="../slideLayouts/slideLayout104.xml"/><Relationship Id="rId15" Type="http://schemas.openxmlformats.org/officeDocument/2006/relationships/slideLayout" Target="../slideLayouts/slideLayout113.xml"/><Relationship Id="rId23" Type="http://schemas.openxmlformats.org/officeDocument/2006/relationships/slideLayout" Target="../slideLayouts/slideLayout121.xml"/><Relationship Id="rId28" Type="http://schemas.openxmlformats.org/officeDocument/2006/relationships/slideLayout" Target="../slideLayouts/slideLayout126.xml"/><Relationship Id="rId36" Type="http://schemas.openxmlformats.org/officeDocument/2006/relationships/slideLayout" Target="../slideLayouts/slideLayout134.xml"/><Relationship Id="rId49" Type="http://schemas.openxmlformats.org/officeDocument/2006/relationships/slideLayout" Target="../slideLayouts/slideLayout147.xml"/></Relationships>
</file>

<file path=ppt/slideMasters/_rels/slideMaster4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61.xml"/><Relationship Id="rId18" Type="http://schemas.openxmlformats.org/officeDocument/2006/relationships/slideLayout" Target="../slideLayouts/slideLayout166.xml"/><Relationship Id="rId26" Type="http://schemas.openxmlformats.org/officeDocument/2006/relationships/slideLayout" Target="../slideLayouts/slideLayout174.xml"/><Relationship Id="rId39" Type="http://schemas.openxmlformats.org/officeDocument/2006/relationships/slideLayout" Target="../slideLayouts/slideLayout187.xml"/><Relationship Id="rId21" Type="http://schemas.openxmlformats.org/officeDocument/2006/relationships/slideLayout" Target="../slideLayouts/slideLayout169.xml"/><Relationship Id="rId34" Type="http://schemas.openxmlformats.org/officeDocument/2006/relationships/slideLayout" Target="../slideLayouts/slideLayout182.xml"/><Relationship Id="rId42" Type="http://schemas.openxmlformats.org/officeDocument/2006/relationships/slideLayout" Target="../slideLayouts/slideLayout190.xml"/><Relationship Id="rId47" Type="http://schemas.openxmlformats.org/officeDocument/2006/relationships/slideLayout" Target="../slideLayouts/slideLayout195.xml"/><Relationship Id="rId50" Type="http://schemas.openxmlformats.org/officeDocument/2006/relationships/slideLayout" Target="../slideLayouts/slideLayout198.xml"/><Relationship Id="rId55" Type="http://schemas.openxmlformats.org/officeDocument/2006/relationships/image" Target="../media/image1.png"/><Relationship Id="rId7" Type="http://schemas.openxmlformats.org/officeDocument/2006/relationships/slideLayout" Target="../slideLayouts/slideLayout155.xml"/><Relationship Id="rId2" Type="http://schemas.openxmlformats.org/officeDocument/2006/relationships/slideLayout" Target="../slideLayouts/slideLayout150.xml"/><Relationship Id="rId16" Type="http://schemas.openxmlformats.org/officeDocument/2006/relationships/slideLayout" Target="../slideLayouts/slideLayout164.xml"/><Relationship Id="rId29" Type="http://schemas.openxmlformats.org/officeDocument/2006/relationships/slideLayout" Target="../slideLayouts/slideLayout177.xml"/><Relationship Id="rId11" Type="http://schemas.openxmlformats.org/officeDocument/2006/relationships/slideLayout" Target="../slideLayouts/slideLayout159.xml"/><Relationship Id="rId24" Type="http://schemas.openxmlformats.org/officeDocument/2006/relationships/slideLayout" Target="../slideLayouts/slideLayout172.xml"/><Relationship Id="rId32" Type="http://schemas.openxmlformats.org/officeDocument/2006/relationships/slideLayout" Target="../slideLayouts/slideLayout180.xml"/><Relationship Id="rId37" Type="http://schemas.openxmlformats.org/officeDocument/2006/relationships/slideLayout" Target="../slideLayouts/slideLayout185.xml"/><Relationship Id="rId40" Type="http://schemas.openxmlformats.org/officeDocument/2006/relationships/slideLayout" Target="../slideLayouts/slideLayout188.xml"/><Relationship Id="rId45" Type="http://schemas.openxmlformats.org/officeDocument/2006/relationships/slideLayout" Target="../slideLayouts/slideLayout193.xml"/><Relationship Id="rId53" Type="http://schemas.openxmlformats.org/officeDocument/2006/relationships/slideLayout" Target="../slideLayouts/slideLayout201.xml"/><Relationship Id="rId5" Type="http://schemas.openxmlformats.org/officeDocument/2006/relationships/slideLayout" Target="../slideLayouts/slideLayout153.xml"/><Relationship Id="rId10" Type="http://schemas.openxmlformats.org/officeDocument/2006/relationships/slideLayout" Target="../slideLayouts/slideLayout158.xml"/><Relationship Id="rId19" Type="http://schemas.openxmlformats.org/officeDocument/2006/relationships/slideLayout" Target="../slideLayouts/slideLayout167.xml"/><Relationship Id="rId31" Type="http://schemas.openxmlformats.org/officeDocument/2006/relationships/slideLayout" Target="../slideLayouts/slideLayout179.xml"/><Relationship Id="rId44" Type="http://schemas.openxmlformats.org/officeDocument/2006/relationships/slideLayout" Target="../slideLayouts/slideLayout192.xml"/><Relationship Id="rId52" Type="http://schemas.openxmlformats.org/officeDocument/2006/relationships/slideLayout" Target="../slideLayouts/slideLayout200.xml"/><Relationship Id="rId4" Type="http://schemas.openxmlformats.org/officeDocument/2006/relationships/slideLayout" Target="../slideLayouts/slideLayout152.xml"/><Relationship Id="rId9" Type="http://schemas.openxmlformats.org/officeDocument/2006/relationships/slideLayout" Target="../slideLayouts/slideLayout157.xml"/><Relationship Id="rId14" Type="http://schemas.openxmlformats.org/officeDocument/2006/relationships/slideLayout" Target="../slideLayouts/slideLayout162.xml"/><Relationship Id="rId22" Type="http://schemas.openxmlformats.org/officeDocument/2006/relationships/slideLayout" Target="../slideLayouts/slideLayout170.xml"/><Relationship Id="rId27" Type="http://schemas.openxmlformats.org/officeDocument/2006/relationships/slideLayout" Target="../slideLayouts/slideLayout175.xml"/><Relationship Id="rId30" Type="http://schemas.openxmlformats.org/officeDocument/2006/relationships/slideLayout" Target="../slideLayouts/slideLayout178.xml"/><Relationship Id="rId35" Type="http://schemas.openxmlformats.org/officeDocument/2006/relationships/slideLayout" Target="../slideLayouts/slideLayout183.xml"/><Relationship Id="rId43" Type="http://schemas.openxmlformats.org/officeDocument/2006/relationships/slideLayout" Target="../slideLayouts/slideLayout191.xml"/><Relationship Id="rId48" Type="http://schemas.openxmlformats.org/officeDocument/2006/relationships/slideLayout" Target="../slideLayouts/slideLayout196.xml"/><Relationship Id="rId56" Type="http://schemas.openxmlformats.org/officeDocument/2006/relationships/image" Target="../media/image2.svg"/><Relationship Id="rId8" Type="http://schemas.openxmlformats.org/officeDocument/2006/relationships/slideLayout" Target="../slideLayouts/slideLayout156.xml"/><Relationship Id="rId51" Type="http://schemas.openxmlformats.org/officeDocument/2006/relationships/slideLayout" Target="../slideLayouts/slideLayout199.xml"/><Relationship Id="rId3" Type="http://schemas.openxmlformats.org/officeDocument/2006/relationships/slideLayout" Target="../slideLayouts/slideLayout151.xml"/><Relationship Id="rId12" Type="http://schemas.openxmlformats.org/officeDocument/2006/relationships/slideLayout" Target="../slideLayouts/slideLayout160.xml"/><Relationship Id="rId17" Type="http://schemas.openxmlformats.org/officeDocument/2006/relationships/slideLayout" Target="../slideLayouts/slideLayout165.xml"/><Relationship Id="rId25" Type="http://schemas.openxmlformats.org/officeDocument/2006/relationships/slideLayout" Target="../slideLayouts/slideLayout173.xml"/><Relationship Id="rId33" Type="http://schemas.openxmlformats.org/officeDocument/2006/relationships/slideLayout" Target="../slideLayouts/slideLayout181.xml"/><Relationship Id="rId38" Type="http://schemas.openxmlformats.org/officeDocument/2006/relationships/slideLayout" Target="../slideLayouts/slideLayout186.xml"/><Relationship Id="rId46" Type="http://schemas.openxmlformats.org/officeDocument/2006/relationships/slideLayout" Target="../slideLayouts/slideLayout194.xml"/><Relationship Id="rId20" Type="http://schemas.openxmlformats.org/officeDocument/2006/relationships/slideLayout" Target="../slideLayouts/slideLayout168.xml"/><Relationship Id="rId41" Type="http://schemas.openxmlformats.org/officeDocument/2006/relationships/slideLayout" Target="../slideLayouts/slideLayout189.xml"/><Relationship Id="rId54" Type="http://schemas.openxmlformats.org/officeDocument/2006/relationships/theme" Target="../theme/theme4.xml"/><Relationship Id="rId1" Type="http://schemas.openxmlformats.org/officeDocument/2006/relationships/slideLayout" Target="../slideLayouts/slideLayout149.xml"/><Relationship Id="rId6" Type="http://schemas.openxmlformats.org/officeDocument/2006/relationships/slideLayout" Target="../slideLayouts/slideLayout154.xml"/><Relationship Id="rId15" Type="http://schemas.openxmlformats.org/officeDocument/2006/relationships/slideLayout" Target="../slideLayouts/slideLayout163.xml"/><Relationship Id="rId23" Type="http://schemas.openxmlformats.org/officeDocument/2006/relationships/slideLayout" Target="../slideLayouts/slideLayout171.xml"/><Relationship Id="rId28" Type="http://schemas.openxmlformats.org/officeDocument/2006/relationships/slideLayout" Target="../slideLayouts/slideLayout176.xml"/><Relationship Id="rId36" Type="http://schemas.openxmlformats.org/officeDocument/2006/relationships/slideLayout" Target="../slideLayouts/slideLayout184.xml"/><Relationship Id="rId49" Type="http://schemas.openxmlformats.org/officeDocument/2006/relationships/slideLayout" Target="../slideLayouts/slideLayout197.xml"/></Relationships>
</file>

<file path=ppt/slideMasters/_rels/slideMaster5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14.xml"/><Relationship Id="rId18" Type="http://schemas.openxmlformats.org/officeDocument/2006/relationships/slideLayout" Target="../slideLayouts/slideLayout219.xml"/><Relationship Id="rId26" Type="http://schemas.openxmlformats.org/officeDocument/2006/relationships/slideLayout" Target="../slideLayouts/slideLayout227.xml"/><Relationship Id="rId39" Type="http://schemas.openxmlformats.org/officeDocument/2006/relationships/slideLayout" Target="../slideLayouts/slideLayout240.xml"/><Relationship Id="rId21" Type="http://schemas.openxmlformats.org/officeDocument/2006/relationships/slideLayout" Target="../slideLayouts/slideLayout222.xml"/><Relationship Id="rId34" Type="http://schemas.openxmlformats.org/officeDocument/2006/relationships/slideLayout" Target="../slideLayouts/slideLayout235.xml"/><Relationship Id="rId42" Type="http://schemas.openxmlformats.org/officeDocument/2006/relationships/slideLayout" Target="../slideLayouts/slideLayout243.xml"/><Relationship Id="rId47" Type="http://schemas.openxmlformats.org/officeDocument/2006/relationships/slideLayout" Target="../slideLayouts/slideLayout248.xml"/><Relationship Id="rId50" Type="http://schemas.openxmlformats.org/officeDocument/2006/relationships/slideLayout" Target="../slideLayouts/slideLayout251.xml"/><Relationship Id="rId7" Type="http://schemas.openxmlformats.org/officeDocument/2006/relationships/slideLayout" Target="../slideLayouts/slideLayout208.xml"/><Relationship Id="rId2" Type="http://schemas.openxmlformats.org/officeDocument/2006/relationships/slideLayout" Target="../slideLayouts/slideLayout203.xml"/><Relationship Id="rId16" Type="http://schemas.openxmlformats.org/officeDocument/2006/relationships/slideLayout" Target="../slideLayouts/slideLayout217.xml"/><Relationship Id="rId29" Type="http://schemas.openxmlformats.org/officeDocument/2006/relationships/slideLayout" Target="../slideLayouts/slideLayout230.xml"/><Relationship Id="rId11" Type="http://schemas.openxmlformats.org/officeDocument/2006/relationships/slideLayout" Target="../slideLayouts/slideLayout212.xml"/><Relationship Id="rId24" Type="http://schemas.openxmlformats.org/officeDocument/2006/relationships/slideLayout" Target="../slideLayouts/slideLayout225.xml"/><Relationship Id="rId32" Type="http://schemas.openxmlformats.org/officeDocument/2006/relationships/slideLayout" Target="../slideLayouts/slideLayout233.xml"/><Relationship Id="rId37" Type="http://schemas.openxmlformats.org/officeDocument/2006/relationships/slideLayout" Target="../slideLayouts/slideLayout238.xml"/><Relationship Id="rId40" Type="http://schemas.openxmlformats.org/officeDocument/2006/relationships/slideLayout" Target="../slideLayouts/slideLayout241.xml"/><Relationship Id="rId45" Type="http://schemas.openxmlformats.org/officeDocument/2006/relationships/slideLayout" Target="../slideLayouts/slideLayout246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206.xml"/><Relationship Id="rId10" Type="http://schemas.openxmlformats.org/officeDocument/2006/relationships/slideLayout" Target="../slideLayouts/slideLayout211.xml"/><Relationship Id="rId19" Type="http://schemas.openxmlformats.org/officeDocument/2006/relationships/slideLayout" Target="../slideLayouts/slideLayout220.xml"/><Relationship Id="rId31" Type="http://schemas.openxmlformats.org/officeDocument/2006/relationships/slideLayout" Target="../slideLayouts/slideLayout232.xml"/><Relationship Id="rId44" Type="http://schemas.openxmlformats.org/officeDocument/2006/relationships/slideLayout" Target="../slideLayouts/slideLayout245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205.xml"/><Relationship Id="rId9" Type="http://schemas.openxmlformats.org/officeDocument/2006/relationships/slideLayout" Target="../slideLayouts/slideLayout210.xml"/><Relationship Id="rId14" Type="http://schemas.openxmlformats.org/officeDocument/2006/relationships/slideLayout" Target="../slideLayouts/slideLayout215.xml"/><Relationship Id="rId22" Type="http://schemas.openxmlformats.org/officeDocument/2006/relationships/slideLayout" Target="../slideLayouts/slideLayout223.xml"/><Relationship Id="rId27" Type="http://schemas.openxmlformats.org/officeDocument/2006/relationships/slideLayout" Target="../slideLayouts/slideLayout228.xml"/><Relationship Id="rId30" Type="http://schemas.openxmlformats.org/officeDocument/2006/relationships/slideLayout" Target="../slideLayouts/slideLayout231.xml"/><Relationship Id="rId35" Type="http://schemas.openxmlformats.org/officeDocument/2006/relationships/slideLayout" Target="../slideLayouts/slideLayout236.xml"/><Relationship Id="rId43" Type="http://schemas.openxmlformats.org/officeDocument/2006/relationships/slideLayout" Target="../slideLayouts/slideLayout244.xml"/><Relationship Id="rId48" Type="http://schemas.openxmlformats.org/officeDocument/2006/relationships/slideLayout" Target="../slideLayouts/slideLayout249.xml"/><Relationship Id="rId8" Type="http://schemas.openxmlformats.org/officeDocument/2006/relationships/slideLayout" Target="../slideLayouts/slideLayout209.xml"/><Relationship Id="rId51" Type="http://schemas.openxmlformats.org/officeDocument/2006/relationships/theme" Target="../theme/theme5.xml"/><Relationship Id="rId3" Type="http://schemas.openxmlformats.org/officeDocument/2006/relationships/slideLayout" Target="../slideLayouts/slideLayout204.xml"/><Relationship Id="rId12" Type="http://schemas.openxmlformats.org/officeDocument/2006/relationships/slideLayout" Target="../slideLayouts/slideLayout213.xml"/><Relationship Id="rId17" Type="http://schemas.openxmlformats.org/officeDocument/2006/relationships/slideLayout" Target="../slideLayouts/slideLayout218.xml"/><Relationship Id="rId25" Type="http://schemas.openxmlformats.org/officeDocument/2006/relationships/slideLayout" Target="../slideLayouts/slideLayout226.xml"/><Relationship Id="rId33" Type="http://schemas.openxmlformats.org/officeDocument/2006/relationships/slideLayout" Target="../slideLayouts/slideLayout234.xml"/><Relationship Id="rId38" Type="http://schemas.openxmlformats.org/officeDocument/2006/relationships/slideLayout" Target="../slideLayouts/slideLayout239.xml"/><Relationship Id="rId46" Type="http://schemas.openxmlformats.org/officeDocument/2006/relationships/slideLayout" Target="../slideLayouts/slideLayout247.xml"/><Relationship Id="rId20" Type="http://schemas.openxmlformats.org/officeDocument/2006/relationships/slideLayout" Target="../slideLayouts/slideLayout221.xml"/><Relationship Id="rId41" Type="http://schemas.openxmlformats.org/officeDocument/2006/relationships/slideLayout" Target="../slideLayouts/slideLayout242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202.xml"/><Relationship Id="rId6" Type="http://schemas.openxmlformats.org/officeDocument/2006/relationships/slideLayout" Target="../slideLayouts/slideLayout207.xml"/><Relationship Id="rId15" Type="http://schemas.openxmlformats.org/officeDocument/2006/relationships/slideLayout" Target="../slideLayouts/slideLayout216.xml"/><Relationship Id="rId23" Type="http://schemas.openxmlformats.org/officeDocument/2006/relationships/slideLayout" Target="../slideLayouts/slideLayout224.xml"/><Relationship Id="rId28" Type="http://schemas.openxmlformats.org/officeDocument/2006/relationships/slideLayout" Target="../slideLayouts/slideLayout229.xml"/><Relationship Id="rId36" Type="http://schemas.openxmlformats.org/officeDocument/2006/relationships/slideLayout" Target="../slideLayouts/slideLayout237.xml"/><Relationship Id="rId49" Type="http://schemas.openxmlformats.org/officeDocument/2006/relationships/slideLayout" Target="../slideLayouts/slideLayout250.xml"/></Relationships>
</file>

<file path=ppt/slideMasters/_rels/slideMaster6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264.xml"/><Relationship Id="rId18" Type="http://schemas.openxmlformats.org/officeDocument/2006/relationships/slideLayout" Target="../slideLayouts/slideLayout269.xml"/><Relationship Id="rId26" Type="http://schemas.openxmlformats.org/officeDocument/2006/relationships/slideLayout" Target="../slideLayouts/slideLayout277.xml"/><Relationship Id="rId39" Type="http://schemas.openxmlformats.org/officeDocument/2006/relationships/slideLayout" Target="../slideLayouts/slideLayout290.xml"/><Relationship Id="rId21" Type="http://schemas.openxmlformats.org/officeDocument/2006/relationships/slideLayout" Target="../slideLayouts/slideLayout272.xml"/><Relationship Id="rId34" Type="http://schemas.openxmlformats.org/officeDocument/2006/relationships/slideLayout" Target="../slideLayouts/slideLayout285.xml"/><Relationship Id="rId42" Type="http://schemas.openxmlformats.org/officeDocument/2006/relationships/slideLayout" Target="../slideLayouts/slideLayout293.xml"/><Relationship Id="rId47" Type="http://schemas.openxmlformats.org/officeDocument/2006/relationships/slideLayout" Target="../slideLayouts/slideLayout298.xml"/><Relationship Id="rId50" Type="http://schemas.openxmlformats.org/officeDocument/2006/relationships/slideLayout" Target="../slideLayouts/slideLayout301.xml"/><Relationship Id="rId7" Type="http://schemas.openxmlformats.org/officeDocument/2006/relationships/slideLayout" Target="../slideLayouts/slideLayout258.xml"/><Relationship Id="rId2" Type="http://schemas.openxmlformats.org/officeDocument/2006/relationships/slideLayout" Target="../slideLayouts/slideLayout253.xml"/><Relationship Id="rId16" Type="http://schemas.openxmlformats.org/officeDocument/2006/relationships/slideLayout" Target="../slideLayouts/slideLayout267.xml"/><Relationship Id="rId29" Type="http://schemas.openxmlformats.org/officeDocument/2006/relationships/slideLayout" Target="../slideLayouts/slideLayout280.xml"/><Relationship Id="rId11" Type="http://schemas.openxmlformats.org/officeDocument/2006/relationships/slideLayout" Target="../slideLayouts/slideLayout262.xml"/><Relationship Id="rId24" Type="http://schemas.openxmlformats.org/officeDocument/2006/relationships/slideLayout" Target="../slideLayouts/slideLayout275.xml"/><Relationship Id="rId32" Type="http://schemas.openxmlformats.org/officeDocument/2006/relationships/slideLayout" Target="../slideLayouts/slideLayout283.xml"/><Relationship Id="rId37" Type="http://schemas.openxmlformats.org/officeDocument/2006/relationships/slideLayout" Target="../slideLayouts/slideLayout288.xml"/><Relationship Id="rId40" Type="http://schemas.openxmlformats.org/officeDocument/2006/relationships/slideLayout" Target="../slideLayouts/slideLayout291.xml"/><Relationship Id="rId45" Type="http://schemas.openxmlformats.org/officeDocument/2006/relationships/slideLayout" Target="../slideLayouts/slideLayout296.xml"/><Relationship Id="rId53" Type="http://schemas.openxmlformats.org/officeDocument/2006/relationships/image" Target="../media/image1.png"/><Relationship Id="rId5" Type="http://schemas.openxmlformats.org/officeDocument/2006/relationships/slideLayout" Target="../slideLayouts/slideLayout256.xml"/><Relationship Id="rId10" Type="http://schemas.openxmlformats.org/officeDocument/2006/relationships/slideLayout" Target="../slideLayouts/slideLayout261.xml"/><Relationship Id="rId19" Type="http://schemas.openxmlformats.org/officeDocument/2006/relationships/slideLayout" Target="../slideLayouts/slideLayout270.xml"/><Relationship Id="rId31" Type="http://schemas.openxmlformats.org/officeDocument/2006/relationships/slideLayout" Target="../slideLayouts/slideLayout282.xml"/><Relationship Id="rId44" Type="http://schemas.openxmlformats.org/officeDocument/2006/relationships/slideLayout" Target="../slideLayouts/slideLayout295.xml"/><Relationship Id="rId52" Type="http://schemas.openxmlformats.org/officeDocument/2006/relationships/theme" Target="../theme/theme6.xml"/><Relationship Id="rId4" Type="http://schemas.openxmlformats.org/officeDocument/2006/relationships/slideLayout" Target="../slideLayouts/slideLayout255.xml"/><Relationship Id="rId9" Type="http://schemas.openxmlformats.org/officeDocument/2006/relationships/slideLayout" Target="../slideLayouts/slideLayout260.xml"/><Relationship Id="rId14" Type="http://schemas.openxmlformats.org/officeDocument/2006/relationships/slideLayout" Target="../slideLayouts/slideLayout265.xml"/><Relationship Id="rId22" Type="http://schemas.openxmlformats.org/officeDocument/2006/relationships/slideLayout" Target="../slideLayouts/slideLayout273.xml"/><Relationship Id="rId27" Type="http://schemas.openxmlformats.org/officeDocument/2006/relationships/slideLayout" Target="../slideLayouts/slideLayout278.xml"/><Relationship Id="rId30" Type="http://schemas.openxmlformats.org/officeDocument/2006/relationships/slideLayout" Target="../slideLayouts/slideLayout281.xml"/><Relationship Id="rId35" Type="http://schemas.openxmlformats.org/officeDocument/2006/relationships/slideLayout" Target="../slideLayouts/slideLayout286.xml"/><Relationship Id="rId43" Type="http://schemas.openxmlformats.org/officeDocument/2006/relationships/slideLayout" Target="../slideLayouts/slideLayout294.xml"/><Relationship Id="rId48" Type="http://schemas.openxmlformats.org/officeDocument/2006/relationships/slideLayout" Target="../slideLayouts/slideLayout299.xml"/><Relationship Id="rId8" Type="http://schemas.openxmlformats.org/officeDocument/2006/relationships/slideLayout" Target="../slideLayouts/slideLayout259.xml"/><Relationship Id="rId51" Type="http://schemas.openxmlformats.org/officeDocument/2006/relationships/slideLayout" Target="../slideLayouts/slideLayout302.xml"/><Relationship Id="rId3" Type="http://schemas.openxmlformats.org/officeDocument/2006/relationships/slideLayout" Target="../slideLayouts/slideLayout254.xml"/><Relationship Id="rId12" Type="http://schemas.openxmlformats.org/officeDocument/2006/relationships/slideLayout" Target="../slideLayouts/slideLayout263.xml"/><Relationship Id="rId17" Type="http://schemas.openxmlformats.org/officeDocument/2006/relationships/slideLayout" Target="../slideLayouts/slideLayout268.xml"/><Relationship Id="rId25" Type="http://schemas.openxmlformats.org/officeDocument/2006/relationships/slideLayout" Target="../slideLayouts/slideLayout276.xml"/><Relationship Id="rId33" Type="http://schemas.openxmlformats.org/officeDocument/2006/relationships/slideLayout" Target="../slideLayouts/slideLayout284.xml"/><Relationship Id="rId38" Type="http://schemas.openxmlformats.org/officeDocument/2006/relationships/slideLayout" Target="../slideLayouts/slideLayout289.xml"/><Relationship Id="rId46" Type="http://schemas.openxmlformats.org/officeDocument/2006/relationships/slideLayout" Target="../slideLayouts/slideLayout297.xml"/><Relationship Id="rId20" Type="http://schemas.openxmlformats.org/officeDocument/2006/relationships/slideLayout" Target="../slideLayouts/slideLayout271.xml"/><Relationship Id="rId41" Type="http://schemas.openxmlformats.org/officeDocument/2006/relationships/slideLayout" Target="../slideLayouts/slideLayout292.xml"/><Relationship Id="rId54" Type="http://schemas.openxmlformats.org/officeDocument/2006/relationships/image" Target="../media/image2.svg"/><Relationship Id="rId1" Type="http://schemas.openxmlformats.org/officeDocument/2006/relationships/slideLayout" Target="../slideLayouts/slideLayout252.xml"/><Relationship Id="rId6" Type="http://schemas.openxmlformats.org/officeDocument/2006/relationships/slideLayout" Target="../slideLayouts/slideLayout257.xml"/><Relationship Id="rId15" Type="http://schemas.openxmlformats.org/officeDocument/2006/relationships/slideLayout" Target="../slideLayouts/slideLayout266.xml"/><Relationship Id="rId23" Type="http://schemas.openxmlformats.org/officeDocument/2006/relationships/slideLayout" Target="../slideLayouts/slideLayout274.xml"/><Relationship Id="rId28" Type="http://schemas.openxmlformats.org/officeDocument/2006/relationships/slideLayout" Target="../slideLayouts/slideLayout279.xml"/><Relationship Id="rId36" Type="http://schemas.openxmlformats.org/officeDocument/2006/relationships/slideLayout" Target="../slideLayouts/slideLayout287.xml"/><Relationship Id="rId49" Type="http://schemas.openxmlformats.org/officeDocument/2006/relationships/slideLayout" Target="../slideLayouts/slideLayout300.xml"/></Relationships>
</file>

<file path=ppt/slideMasters/_rels/slideMaster7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15.xml"/><Relationship Id="rId18" Type="http://schemas.openxmlformats.org/officeDocument/2006/relationships/slideLayout" Target="../slideLayouts/slideLayout320.xml"/><Relationship Id="rId26" Type="http://schemas.openxmlformats.org/officeDocument/2006/relationships/slideLayout" Target="../slideLayouts/slideLayout328.xml"/><Relationship Id="rId39" Type="http://schemas.openxmlformats.org/officeDocument/2006/relationships/slideLayout" Target="../slideLayouts/slideLayout341.xml"/><Relationship Id="rId21" Type="http://schemas.openxmlformats.org/officeDocument/2006/relationships/slideLayout" Target="../slideLayouts/slideLayout323.xml"/><Relationship Id="rId34" Type="http://schemas.openxmlformats.org/officeDocument/2006/relationships/slideLayout" Target="../slideLayouts/slideLayout336.xml"/><Relationship Id="rId42" Type="http://schemas.openxmlformats.org/officeDocument/2006/relationships/slideLayout" Target="../slideLayouts/slideLayout344.xml"/><Relationship Id="rId47" Type="http://schemas.openxmlformats.org/officeDocument/2006/relationships/slideLayout" Target="../slideLayouts/slideLayout349.xml"/><Relationship Id="rId50" Type="http://schemas.openxmlformats.org/officeDocument/2006/relationships/slideLayout" Target="../slideLayouts/slideLayout352.xml"/><Relationship Id="rId7" Type="http://schemas.openxmlformats.org/officeDocument/2006/relationships/slideLayout" Target="../slideLayouts/slideLayout309.xml"/><Relationship Id="rId2" Type="http://schemas.openxmlformats.org/officeDocument/2006/relationships/slideLayout" Target="../slideLayouts/slideLayout304.xml"/><Relationship Id="rId16" Type="http://schemas.openxmlformats.org/officeDocument/2006/relationships/slideLayout" Target="../slideLayouts/slideLayout318.xml"/><Relationship Id="rId29" Type="http://schemas.openxmlformats.org/officeDocument/2006/relationships/slideLayout" Target="../slideLayouts/slideLayout331.xml"/><Relationship Id="rId11" Type="http://schemas.openxmlformats.org/officeDocument/2006/relationships/slideLayout" Target="../slideLayouts/slideLayout313.xml"/><Relationship Id="rId24" Type="http://schemas.openxmlformats.org/officeDocument/2006/relationships/slideLayout" Target="../slideLayouts/slideLayout326.xml"/><Relationship Id="rId32" Type="http://schemas.openxmlformats.org/officeDocument/2006/relationships/slideLayout" Target="../slideLayouts/slideLayout334.xml"/><Relationship Id="rId37" Type="http://schemas.openxmlformats.org/officeDocument/2006/relationships/slideLayout" Target="../slideLayouts/slideLayout339.xml"/><Relationship Id="rId40" Type="http://schemas.openxmlformats.org/officeDocument/2006/relationships/slideLayout" Target="../slideLayouts/slideLayout342.xml"/><Relationship Id="rId45" Type="http://schemas.openxmlformats.org/officeDocument/2006/relationships/slideLayout" Target="../slideLayouts/slideLayout347.xml"/><Relationship Id="rId53" Type="http://schemas.openxmlformats.org/officeDocument/2006/relationships/image" Target="../media/image2.svg"/><Relationship Id="rId5" Type="http://schemas.openxmlformats.org/officeDocument/2006/relationships/slideLayout" Target="../slideLayouts/slideLayout307.xml"/><Relationship Id="rId10" Type="http://schemas.openxmlformats.org/officeDocument/2006/relationships/slideLayout" Target="../slideLayouts/slideLayout312.xml"/><Relationship Id="rId19" Type="http://schemas.openxmlformats.org/officeDocument/2006/relationships/slideLayout" Target="../slideLayouts/slideLayout321.xml"/><Relationship Id="rId31" Type="http://schemas.openxmlformats.org/officeDocument/2006/relationships/slideLayout" Target="../slideLayouts/slideLayout333.xml"/><Relationship Id="rId44" Type="http://schemas.openxmlformats.org/officeDocument/2006/relationships/slideLayout" Target="../slideLayouts/slideLayout346.xml"/><Relationship Id="rId52" Type="http://schemas.openxmlformats.org/officeDocument/2006/relationships/image" Target="../media/image1.png"/><Relationship Id="rId4" Type="http://schemas.openxmlformats.org/officeDocument/2006/relationships/slideLayout" Target="../slideLayouts/slideLayout306.xml"/><Relationship Id="rId9" Type="http://schemas.openxmlformats.org/officeDocument/2006/relationships/slideLayout" Target="../slideLayouts/slideLayout311.xml"/><Relationship Id="rId14" Type="http://schemas.openxmlformats.org/officeDocument/2006/relationships/slideLayout" Target="../slideLayouts/slideLayout316.xml"/><Relationship Id="rId22" Type="http://schemas.openxmlformats.org/officeDocument/2006/relationships/slideLayout" Target="../slideLayouts/slideLayout324.xml"/><Relationship Id="rId27" Type="http://schemas.openxmlformats.org/officeDocument/2006/relationships/slideLayout" Target="../slideLayouts/slideLayout329.xml"/><Relationship Id="rId30" Type="http://schemas.openxmlformats.org/officeDocument/2006/relationships/slideLayout" Target="../slideLayouts/slideLayout332.xml"/><Relationship Id="rId35" Type="http://schemas.openxmlformats.org/officeDocument/2006/relationships/slideLayout" Target="../slideLayouts/slideLayout337.xml"/><Relationship Id="rId43" Type="http://schemas.openxmlformats.org/officeDocument/2006/relationships/slideLayout" Target="../slideLayouts/slideLayout345.xml"/><Relationship Id="rId48" Type="http://schemas.openxmlformats.org/officeDocument/2006/relationships/slideLayout" Target="../slideLayouts/slideLayout350.xml"/><Relationship Id="rId8" Type="http://schemas.openxmlformats.org/officeDocument/2006/relationships/slideLayout" Target="../slideLayouts/slideLayout310.xml"/><Relationship Id="rId51" Type="http://schemas.openxmlformats.org/officeDocument/2006/relationships/theme" Target="../theme/theme7.xml"/><Relationship Id="rId3" Type="http://schemas.openxmlformats.org/officeDocument/2006/relationships/slideLayout" Target="../slideLayouts/slideLayout305.xml"/><Relationship Id="rId12" Type="http://schemas.openxmlformats.org/officeDocument/2006/relationships/slideLayout" Target="../slideLayouts/slideLayout314.xml"/><Relationship Id="rId17" Type="http://schemas.openxmlformats.org/officeDocument/2006/relationships/slideLayout" Target="../slideLayouts/slideLayout319.xml"/><Relationship Id="rId25" Type="http://schemas.openxmlformats.org/officeDocument/2006/relationships/slideLayout" Target="../slideLayouts/slideLayout327.xml"/><Relationship Id="rId33" Type="http://schemas.openxmlformats.org/officeDocument/2006/relationships/slideLayout" Target="../slideLayouts/slideLayout335.xml"/><Relationship Id="rId38" Type="http://schemas.openxmlformats.org/officeDocument/2006/relationships/slideLayout" Target="../slideLayouts/slideLayout340.xml"/><Relationship Id="rId46" Type="http://schemas.openxmlformats.org/officeDocument/2006/relationships/slideLayout" Target="../slideLayouts/slideLayout348.xml"/><Relationship Id="rId20" Type="http://schemas.openxmlformats.org/officeDocument/2006/relationships/slideLayout" Target="../slideLayouts/slideLayout322.xml"/><Relationship Id="rId41" Type="http://schemas.openxmlformats.org/officeDocument/2006/relationships/slideLayout" Target="../slideLayouts/slideLayout343.xml"/><Relationship Id="rId54" Type="http://schemas.openxmlformats.org/officeDocument/2006/relationships/image" Target="../media/image38.png"/><Relationship Id="rId1" Type="http://schemas.openxmlformats.org/officeDocument/2006/relationships/slideLayout" Target="../slideLayouts/slideLayout303.xml"/><Relationship Id="rId6" Type="http://schemas.openxmlformats.org/officeDocument/2006/relationships/slideLayout" Target="../slideLayouts/slideLayout308.xml"/><Relationship Id="rId15" Type="http://schemas.openxmlformats.org/officeDocument/2006/relationships/slideLayout" Target="../slideLayouts/slideLayout317.xml"/><Relationship Id="rId23" Type="http://schemas.openxmlformats.org/officeDocument/2006/relationships/slideLayout" Target="../slideLayouts/slideLayout325.xml"/><Relationship Id="rId28" Type="http://schemas.openxmlformats.org/officeDocument/2006/relationships/slideLayout" Target="../slideLayouts/slideLayout330.xml"/><Relationship Id="rId36" Type="http://schemas.openxmlformats.org/officeDocument/2006/relationships/slideLayout" Target="../slideLayouts/slideLayout338.xml"/><Relationship Id="rId49" Type="http://schemas.openxmlformats.org/officeDocument/2006/relationships/slideLayout" Target="../slideLayouts/slideLayout351.xml"/></Relationships>
</file>

<file path=ppt/slideMasters/_rels/slideMaster8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365.xml"/><Relationship Id="rId18" Type="http://schemas.openxmlformats.org/officeDocument/2006/relationships/slideLayout" Target="../slideLayouts/slideLayout370.xml"/><Relationship Id="rId26" Type="http://schemas.openxmlformats.org/officeDocument/2006/relationships/slideLayout" Target="../slideLayouts/slideLayout378.xml"/><Relationship Id="rId39" Type="http://schemas.openxmlformats.org/officeDocument/2006/relationships/slideLayout" Target="../slideLayouts/slideLayout391.xml"/><Relationship Id="rId21" Type="http://schemas.openxmlformats.org/officeDocument/2006/relationships/slideLayout" Target="../slideLayouts/slideLayout373.xml"/><Relationship Id="rId34" Type="http://schemas.openxmlformats.org/officeDocument/2006/relationships/slideLayout" Target="../slideLayouts/slideLayout386.xml"/><Relationship Id="rId42" Type="http://schemas.openxmlformats.org/officeDocument/2006/relationships/slideLayout" Target="../slideLayouts/slideLayout394.xml"/><Relationship Id="rId47" Type="http://schemas.openxmlformats.org/officeDocument/2006/relationships/slideLayout" Target="../slideLayouts/slideLayout399.xml"/><Relationship Id="rId50" Type="http://schemas.openxmlformats.org/officeDocument/2006/relationships/image" Target="../media/image1.png"/><Relationship Id="rId7" Type="http://schemas.openxmlformats.org/officeDocument/2006/relationships/slideLayout" Target="../slideLayouts/slideLayout359.xml"/><Relationship Id="rId2" Type="http://schemas.openxmlformats.org/officeDocument/2006/relationships/slideLayout" Target="../slideLayouts/slideLayout354.xml"/><Relationship Id="rId16" Type="http://schemas.openxmlformats.org/officeDocument/2006/relationships/slideLayout" Target="../slideLayouts/slideLayout368.xml"/><Relationship Id="rId29" Type="http://schemas.openxmlformats.org/officeDocument/2006/relationships/slideLayout" Target="../slideLayouts/slideLayout381.xml"/><Relationship Id="rId11" Type="http://schemas.openxmlformats.org/officeDocument/2006/relationships/slideLayout" Target="../slideLayouts/slideLayout363.xml"/><Relationship Id="rId24" Type="http://schemas.openxmlformats.org/officeDocument/2006/relationships/slideLayout" Target="../slideLayouts/slideLayout376.xml"/><Relationship Id="rId32" Type="http://schemas.openxmlformats.org/officeDocument/2006/relationships/slideLayout" Target="../slideLayouts/slideLayout384.xml"/><Relationship Id="rId37" Type="http://schemas.openxmlformats.org/officeDocument/2006/relationships/slideLayout" Target="../slideLayouts/slideLayout389.xml"/><Relationship Id="rId40" Type="http://schemas.openxmlformats.org/officeDocument/2006/relationships/slideLayout" Target="../slideLayouts/slideLayout392.xml"/><Relationship Id="rId45" Type="http://schemas.openxmlformats.org/officeDocument/2006/relationships/slideLayout" Target="../slideLayouts/slideLayout397.xml"/><Relationship Id="rId5" Type="http://schemas.openxmlformats.org/officeDocument/2006/relationships/slideLayout" Target="../slideLayouts/slideLayout357.xml"/><Relationship Id="rId15" Type="http://schemas.openxmlformats.org/officeDocument/2006/relationships/slideLayout" Target="../slideLayouts/slideLayout367.xml"/><Relationship Id="rId23" Type="http://schemas.openxmlformats.org/officeDocument/2006/relationships/slideLayout" Target="../slideLayouts/slideLayout375.xml"/><Relationship Id="rId28" Type="http://schemas.openxmlformats.org/officeDocument/2006/relationships/slideLayout" Target="../slideLayouts/slideLayout380.xml"/><Relationship Id="rId36" Type="http://schemas.openxmlformats.org/officeDocument/2006/relationships/slideLayout" Target="../slideLayouts/slideLayout388.xml"/><Relationship Id="rId49" Type="http://schemas.openxmlformats.org/officeDocument/2006/relationships/theme" Target="../theme/theme8.xml"/><Relationship Id="rId10" Type="http://schemas.openxmlformats.org/officeDocument/2006/relationships/slideLayout" Target="../slideLayouts/slideLayout362.xml"/><Relationship Id="rId19" Type="http://schemas.openxmlformats.org/officeDocument/2006/relationships/slideLayout" Target="../slideLayouts/slideLayout371.xml"/><Relationship Id="rId31" Type="http://schemas.openxmlformats.org/officeDocument/2006/relationships/slideLayout" Target="../slideLayouts/slideLayout383.xml"/><Relationship Id="rId44" Type="http://schemas.openxmlformats.org/officeDocument/2006/relationships/slideLayout" Target="../slideLayouts/slideLayout396.xml"/><Relationship Id="rId4" Type="http://schemas.openxmlformats.org/officeDocument/2006/relationships/slideLayout" Target="../slideLayouts/slideLayout356.xml"/><Relationship Id="rId9" Type="http://schemas.openxmlformats.org/officeDocument/2006/relationships/slideLayout" Target="../slideLayouts/slideLayout361.xml"/><Relationship Id="rId14" Type="http://schemas.openxmlformats.org/officeDocument/2006/relationships/slideLayout" Target="../slideLayouts/slideLayout366.xml"/><Relationship Id="rId22" Type="http://schemas.openxmlformats.org/officeDocument/2006/relationships/slideLayout" Target="../slideLayouts/slideLayout374.xml"/><Relationship Id="rId27" Type="http://schemas.openxmlformats.org/officeDocument/2006/relationships/slideLayout" Target="../slideLayouts/slideLayout379.xml"/><Relationship Id="rId30" Type="http://schemas.openxmlformats.org/officeDocument/2006/relationships/slideLayout" Target="../slideLayouts/slideLayout382.xml"/><Relationship Id="rId35" Type="http://schemas.openxmlformats.org/officeDocument/2006/relationships/slideLayout" Target="../slideLayouts/slideLayout387.xml"/><Relationship Id="rId43" Type="http://schemas.openxmlformats.org/officeDocument/2006/relationships/slideLayout" Target="../slideLayouts/slideLayout395.xml"/><Relationship Id="rId48" Type="http://schemas.openxmlformats.org/officeDocument/2006/relationships/slideLayout" Target="../slideLayouts/slideLayout400.xml"/><Relationship Id="rId8" Type="http://schemas.openxmlformats.org/officeDocument/2006/relationships/slideLayout" Target="../slideLayouts/slideLayout360.xml"/><Relationship Id="rId51" Type="http://schemas.openxmlformats.org/officeDocument/2006/relationships/image" Target="../media/image2.svg"/><Relationship Id="rId3" Type="http://schemas.openxmlformats.org/officeDocument/2006/relationships/slideLayout" Target="../slideLayouts/slideLayout355.xml"/><Relationship Id="rId12" Type="http://schemas.openxmlformats.org/officeDocument/2006/relationships/slideLayout" Target="../slideLayouts/slideLayout364.xml"/><Relationship Id="rId17" Type="http://schemas.openxmlformats.org/officeDocument/2006/relationships/slideLayout" Target="../slideLayouts/slideLayout369.xml"/><Relationship Id="rId25" Type="http://schemas.openxmlformats.org/officeDocument/2006/relationships/slideLayout" Target="../slideLayouts/slideLayout377.xml"/><Relationship Id="rId33" Type="http://schemas.openxmlformats.org/officeDocument/2006/relationships/slideLayout" Target="../slideLayouts/slideLayout385.xml"/><Relationship Id="rId38" Type="http://schemas.openxmlformats.org/officeDocument/2006/relationships/slideLayout" Target="../slideLayouts/slideLayout390.xml"/><Relationship Id="rId46" Type="http://schemas.openxmlformats.org/officeDocument/2006/relationships/slideLayout" Target="../slideLayouts/slideLayout398.xml"/><Relationship Id="rId20" Type="http://schemas.openxmlformats.org/officeDocument/2006/relationships/slideLayout" Target="../slideLayouts/slideLayout372.xml"/><Relationship Id="rId41" Type="http://schemas.openxmlformats.org/officeDocument/2006/relationships/slideLayout" Target="../slideLayouts/slideLayout393.xml"/><Relationship Id="rId1" Type="http://schemas.openxmlformats.org/officeDocument/2006/relationships/slideLayout" Target="../slideLayouts/slideLayout353.xml"/><Relationship Id="rId6" Type="http://schemas.openxmlformats.org/officeDocument/2006/relationships/slideLayout" Target="../slideLayouts/slideLayout358.xml"/></Relationships>
</file>

<file path=ppt/slideMasters/_rels/slideMaster9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13.xml"/><Relationship Id="rId18" Type="http://schemas.openxmlformats.org/officeDocument/2006/relationships/slideLayout" Target="../slideLayouts/slideLayout418.xml"/><Relationship Id="rId26" Type="http://schemas.openxmlformats.org/officeDocument/2006/relationships/slideLayout" Target="../slideLayouts/slideLayout426.xml"/><Relationship Id="rId39" Type="http://schemas.openxmlformats.org/officeDocument/2006/relationships/slideLayout" Target="../slideLayouts/slideLayout439.xml"/><Relationship Id="rId21" Type="http://schemas.openxmlformats.org/officeDocument/2006/relationships/slideLayout" Target="../slideLayouts/slideLayout421.xml"/><Relationship Id="rId34" Type="http://schemas.openxmlformats.org/officeDocument/2006/relationships/slideLayout" Target="../slideLayouts/slideLayout434.xml"/><Relationship Id="rId42" Type="http://schemas.openxmlformats.org/officeDocument/2006/relationships/slideLayout" Target="../slideLayouts/slideLayout442.xml"/><Relationship Id="rId47" Type="http://schemas.openxmlformats.org/officeDocument/2006/relationships/slideLayout" Target="../slideLayouts/slideLayout447.xml"/><Relationship Id="rId50" Type="http://schemas.openxmlformats.org/officeDocument/2006/relationships/theme" Target="../theme/theme9.xml"/><Relationship Id="rId7" Type="http://schemas.openxmlformats.org/officeDocument/2006/relationships/slideLayout" Target="../slideLayouts/slideLayout407.xml"/><Relationship Id="rId2" Type="http://schemas.openxmlformats.org/officeDocument/2006/relationships/slideLayout" Target="../slideLayouts/slideLayout402.xml"/><Relationship Id="rId16" Type="http://schemas.openxmlformats.org/officeDocument/2006/relationships/slideLayout" Target="../slideLayouts/slideLayout416.xml"/><Relationship Id="rId29" Type="http://schemas.openxmlformats.org/officeDocument/2006/relationships/slideLayout" Target="../slideLayouts/slideLayout429.xml"/><Relationship Id="rId11" Type="http://schemas.openxmlformats.org/officeDocument/2006/relationships/slideLayout" Target="../slideLayouts/slideLayout411.xml"/><Relationship Id="rId24" Type="http://schemas.openxmlformats.org/officeDocument/2006/relationships/slideLayout" Target="../slideLayouts/slideLayout424.xml"/><Relationship Id="rId32" Type="http://schemas.openxmlformats.org/officeDocument/2006/relationships/slideLayout" Target="../slideLayouts/slideLayout432.xml"/><Relationship Id="rId37" Type="http://schemas.openxmlformats.org/officeDocument/2006/relationships/slideLayout" Target="../slideLayouts/slideLayout437.xml"/><Relationship Id="rId40" Type="http://schemas.openxmlformats.org/officeDocument/2006/relationships/slideLayout" Target="../slideLayouts/slideLayout440.xml"/><Relationship Id="rId45" Type="http://schemas.openxmlformats.org/officeDocument/2006/relationships/slideLayout" Target="../slideLayouts/slideLayout445.xml"/><Relationship Id="rId5" Type="http://schemas.openxmlformats.org/officeDocument/2006/relationships/slideLayout" Target="../slideLayouts/slideLayout405.xml"/><Relationship Id="rId15" Type="http://schemas.openxmlformats.org/officeDocument/2006/relationships/slideLayout" Target="../slideLayouts/slideLayout415.xml"/><Relationship Id="rId23" Type="http://schemas.openxmlformats.org/officeDocument/2006/relationships/slideLayout" Target="../slideLayouts/slideLayout423.xml"/><Relationship Id="rId28" Type="http://schemas.openxmlformats.org/officeDocument/2006/relationships/slideLayout" Target="../slideLayouts/slideLayout428.xml"/><Relationship Id="rId36" Type="http://schemas.openxmlformats.org/officeDocument/2006/relationships/slideLayout" Target="../slideLayouts/slideLayout436.xml"/><Relationship Id="rId49" Type="http://schemas.openxmlformats.org/officeDocument/2006/relationships/slideLayout" Target="../slideLayouts/slideLayout449.xml"/><Relationship Id="rId10" Type="http://schemas.openxmlformats.org/officeDocument/2006/relationships/slideLayout" Target="../slideLayouts/slideLayout410.xml"/><Relationship Id="rId19" Type="http://schemas.openxmlformats.org/officeDocument/2006/relationships/slideLayout" Target="../slideLayouts/slideLayout419.xml"/><Relationship Id="rId31" Type="http://schemas.openxmlformats.org/officeDocument/2006/relationships/slideLayout" Target="../slideLayouts/slideLayout431.xml"/><Relationship Id="rId44" Type="http://schemas.openxmlformats.org/officeDocument/2006/relationships/slideLayout" Target="../slideLayouts/slideLayout444.xml"/><Relationship Id="rId52" Type="http://schemas.openxmlformats.org/officeDocument/2006/relationships/image" Target="../media/image2.svg"/><Relationship Id="rId4" Type="http://schemas.openxmlformats.org/officeDocument/2006/relationships/slideLayout" Target="../slideLayouts/slideLayout404.xml"/><Relationship Id="rId9" Type="http://schemas.openxmlformats.org/officeDocument/2006/relationships/slideLayout" Target="../slideLayouts/slideLayout409.xml"/><Relationship Id="rId14" Type="http://schemas.openxmlformats.org/officeDocument/2006/relationships/slideLayout" Target="../slideLayouts/slideLayout414.xml"/><Relationship Id="rId22" Type="http://schemas.openxmlformats.org/officeDocument/2006/relationships/slideLayout" Target="../slideLayouts/slideLayout422.xml"/><Relationship Id="rId27" Type="http://schemas.openxmlformats.org/officeDocument/2006/relationships/slideLayout" Target="../slideLayouts/slideLayout427.xml"/><Relationship Id="rId30" Type="http://schemas.openxmlformats.org/officeDocument/2006/relationships/slideLayout" Target="../slideLayouts/slideLayout430.xml"/><Relationship Id="rId35" Type="http://schemas.openxmlformats.org/officeDocument/2006/relationships/slideLayout" Target="../slideLayouts/slideLayout435.xml"/><Relationship Id="rId43" Type="http://schemas.openxmlformats.org/officeDocument/2006/relationships/slideLayout" Target="../slideLayouts/slideLayout443.xml"/><Relationship Id="rId48" Type="http://schemas.openxmlformats.org/officeDocument/2006/relationships/slideLayout" Target="../slideLayouts/slideLayout448.xml"/><Relationship Id="rId8" Type="http://schemas.openxmlformats.org/officeDocument/2006/relationships/slideLayout" Target="../slideLayouts/slideLayout408.xml"/><Relationship Id="rId51" Type="http://schemas.openxmlformats.org/officeDocument/2006/relationships/image" Target="../media/image1.png"/><Relationship Id="rId3" Type="http://schemas.openxmlformats.org/officeDocument/2006/relationships/slideLayout" Target="../slideLayouts/slideLayout403.xml"/><Relationship Id="rId12" Type="http://schemas.openxmlformats.org/officeDocument/2006/relationships/slideLayout" Target="../slideLayouts/slideLayout412.xml"/><Relationship Id="rId17" Type="http://schemas.openxmlformats.org/officeDocument/2006/relationships/slideLayout" Target="../slideLayouts/slideLayout417.xml"/><Relationship Id="rId25" Type="http://schemas.openxmlformats.org/officeDocument/2006/relationships/slideLayout" Target="../slideLayouts/slideLayout425.xml"/><Relationship Id="rId33" Type="http://schemas.openxmlformats.org/officeDocument/2006/relationships/slideLayout" Target="../slideLayouts/slideLayout433.xml"/><Relationship Id="rId38" Type="http://schemas.openxmlformats.org/officeDocument/2006/relationships/slideLayout" Target="../slideLayouts/slideLayout438.xml"/><Relationship Id="rId46" Type="http://schemas.openxmlformats.org/officeDocument/2006/relationships/slideLayout" Target="../slideLayouts/slideLayout446.xml"/><Relationship Id="rId20" Type="http://schemas.openxmlformats.org/officeDocument/2006/relationships/slideLayout" Target="../slideLayouts/slideLayout420.xml"/><Relationship Id="rId41" Type="http://schemas.openxmlformats.org/officeDocument/2006/relationships/slideLayout" Target="../slideLayouts/slideLayout441.xml"/><Relationship Id="rId1" Type="http://schemas.openxmlformats.org/officeDocument/2006/relationships/slideLayout" Target="../slideLayouts/slideLayout401.xml"/><Relationship Id="rId6" Type="http://schemas.openxmlformats.org/officeDocument/2006/relationships/slideLayout" Target="../slideLayouts/slideLayout40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86896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5497" r:id="rId1"/>
    <p:sldLayoutId id="2147485450" r:id="rId2"/>
    <p:sldLayoutId id="2147485451" r:id="rId3"/>
    <p:sldLayoutId id="2147485452" r:id="rId4"/>
    <p:sldLayoutId id="2147485453" r:id="rId5"/>
    <p:sldLayoutId id="2147485454" r:id="rId6"/>
    <p:sldLayoutId id="2147485455" r:id="rId7"/>
    <p:sldLayoutId id="2147485456" r:id="rId8"/>
    <p:sldLayoutId id="2147485457" r:id="rId9"/>
    <p:sldLayoutId id="2147485458" r:id="rId10"/>
    <p:sldLayoutId id="2147485459" r:id="rId11"/>
    <p:sldLayoutId id="2147485460" r:id="rId12"/>
    <p:sldLayoutId id="2147485461" r:id="rId13"/>
    <p:sldLayoutId id="2147485462" r:id="rId14"/>
    <p:sldLayoutId id="2147485463" r:id="rId15"/>
    <p:sldLayoutId id="2147485464" r:id="rId16"/>
    <p:sldLayoutId id="2147485465" r:id="rId17"/>
    <p:sldLayoutId id="2147485466" r:id="rId18"/>
    <p:sldLayoutId id="2147485467" r:id="rId19"/>
    <p:sldLayoutId id="2147485468" r:id="rId20"/>
    <p:sldLayoutId id="2147485469" r:id="rId21"/>
    <p:sldLayoutId id="2147485470" r:id="rId22"/>
    <p:sldLayoutId id="2147485471" r:id="rId23"/>
    <p:sldLayoutId id="2147485472" r:id="rId24"/>
    <p:sldLayoutId id="2147485473" r:id="rId25"/>
    <p:sldLayoutId id="2147485474" r:id="rId26"/>
    <p:sldLayoutId id="2147485475" r:id="rId27"/>
    <p:sldLayoutId id="2147485476" r:id="rId28"/>
    <p:sldLayoutId id="2147485477" r:id="rId29"/>
    <p:sldLayoutId id="2147485478" r:id="rId30"/>
    <p:sldLayoutId id="2147485479" r:id="rId31"/>
    <p:sldLayoutId id="2147485480" r:id="rId32"/>
    <p:sldLayoutId id="2147485481" r:id="rId33"/>
    <p:sldLayoutId id="2147485482" r:id="rId34"/>
    <p:sldLayoutId id="2147485483" r:id="rId35"/>
    <p:sldLayoutId id="2147485484" r:id="rId36"/>
    <p:sldLayoutId id="2147485485" r:id="rId37"/>
    <p:sldLayoutId id="2147485486" r:id="rId38"/>
    <p:sldLayoutId id="2147485487" r:id="rId39"/>
    <p:sldLayoutId id="2147485488" r:id="rId40"/>
    <p:sldLayoutId id="2147485489" r:id="rId41"/>
    <p:sldLayoutId id="2147485490" r:id="rId42"/>
    <p:sldLayoutId id="2147485491" r:id="rId43"/>
    <p:sldLayoutId id="2147485492" r:id="rId44"/>
    <p:sldLayoutId id="2147485493" r:id="rId45"/>
    <p:sldLayoutId id="2147485494" r:id="rId46"/>
    <p:sldLayoutId id="2147485495" r:id="rId47"/>
    <p:sldLayoutId id="2147485496" r:id="rId48"/>
    <p:sldLayoutId id="2147485766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63177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601" r:id="rId1"/>
    <p:sldLayoutId id="2147485554" r:id="rId2"/>
    <p:sldLayoutId id="2147485555" r:id="rId3"/>
    <p:sldLayoutId id="2147485556" r:id="rId4"/>
    <p:sldLayoutId id="2147485557" r:id="rId5"/>
    <p:sldLayoutId id="2147485558" r:id="rId6"/>
    <p:sldLayoutId id="2147485559" r:id="rId7"/>
    <p:sldLayoutId id="2147485560" r:id="rId8"/>
    <p:sldLayoutId id="2147485561" r:id="rId9"/>
    <p:sldLayoutId id="2147485562" r:id="rId10"/>
    <p:sldLayoutId id="2147485563" r:id="rId11"/>
    <p:sldLayoutId id="2147485564" r:id="rId12"/>
    <p:sldLayoutId id="2147485565" r:id="rId13"/>
    <p:sldLayoutId id="2147485566" r:id="rId14"/>
    <p:sldLayoutId id="2147485567" r:id="rId15"/>
    <p:sldLayoutId id="2147485568" r:id="rId16"/>
    <p:sldLayoutId id="2147485569" r:id="rId17"/>
    <p:sldLayoutId id="2147485570" r:id="rId18"/>
    <p:sldLayoutId id="2147485571" r:id="rId19"/>
    <p:sldLayoutId id="2147485572" r:id="rId20"/>
    <p:sldLayoutId id="2147485573" r:id="rId21"/>
    <p:sldLayoutId id="2147485574" r:id="rId22"/>
    <p:sldLayoutId id="2147485575" r:id="rId23"/>
    <p:sldLayoutId id="2147485576" r:id="rId24"/>
    <p:sldLayoutId id="2147485577" r:id="rId25"/>
    <p:sldLayoutId id="2147485578" r:id="rId26"/>
    <p:sldLayoutId id="2147485579" r:id="rId27"/>
    <p:sldLayoutId id="2147485580" r:id="rId28"/>
    <p:sldLayoutId id="2147485581" r:id="rId29"/>
    <p:sldLayoutId id="2147485582" r:id="rId30"/>
    <p:sldLayoutId id="2147485583" r:id="rId31"/>
    <p:sldLayoutId id="2147485584" r:id="rId32"/>
    <p:sldLayoutId id="2147485585" r:id="rId33"/>
    <p:sldLayoutId id="2147485586" r:id="rId34"/>
    <p:sldLayoutId id="2147485587" r:id="rId35"/>
    <p:sldLayoutId id="2147485588" r:id="rId36"/>
    <p:sldLayoutId id="2147485589" r:id="rId37"/>
    <p:sldLayoutId id="2147485590" r:id="rId38"/>
    <p:sldLayoutId id="2147485591" r:id="rId39"/>
    <p:sldLayoutId id="2147485592" r:id="rId40"/>
    <p:sldLayoutId id="2147485593" r:id="rId41"/>
    <p:sldLayoutId id="2147485594" r:id="rId42"/>
    <p:sldLayoutId id="2147485595" r:id="rId43"/>
    <p:sldLayoutId id="2147485596" r:id="rId44"/>
    <p:sldLayoutId id="2147485597" r:id="rId45"/>
    <p:sldLayoutId id="2147485598" r:id="rId46"/>
    <p:sldLayoutId id="2147485599" r:id="rId47"/>
    <p:sldLayoutId id="2147485600" r:id="rId48"/>
    <p:sldLayoutId id="2147485764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7501634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768" r:id="rId1"/>
    <p:sldLayoutId id="2147485769" r:id="rId2"/>
    <p:sldLayoutId id="2147485770" r:id="rId3"/>
    <p:sldLayoutId id="2147485771" r:id="rId4"/>
    <p:sldLayoutId id="2147485772" r:id="rId5"/>
    <p:sldLayoutId id="2147485773" r:id="rId6"/>
    <p:sldLayoutId id="2147485774" r:id="rId7"/>
    <p:sldLayoutId id="2147485775" r:id="rId8"/>
    <p:sldLayoutId id="2147485776" r:id="rId9"/>
    <p:sldLayoutId id="2147485777" r:id="rId10"/>
    <p:sldLayoutId id="2147485778" r:id="rId11"/>
    <p:sldLayoutId id="2147485779" r:id="rId12"/>
    <p:sldLayoutId id="2147485780" r:id="rId13"/>
    <p:sldLayoutId id="2147485781" r:id="rId14"/>
    <p:sldLayoutId id="2147485782" r:id="rId15"/>
    <p:sldLayoutId id="2147485783" r:id="rId16"/>
    <p:sldLayoutId id="2147485784" r:id="rId17"/>
    <p:sldLayoutId id="2147485785" r:id="rId18"/>
    <p:sldLayoutId id="2147485786" r:id="rId19"/>
    <p:sldLayoutId id="2147485787" r:id="rId20"/>
    <p:sldLayoutId id="2147485788" r:id="rId21"/>
    <p:sldLayoutId id="2147485789" r:id="rId22"/>
    <p:sldLayoutId id="2147485790" r:id="rId23"/>
    <p:sldLayoutId id="2147485791" r:id="rId24"/>
    <p:sldLayoutId id="2147485792" r:id="rId25"/>
    <p:sldLayoutId id="2147485793" r:id="rId26"/>
    <p:sldLayoutId id="2147485794" r:id="rId27"/>
    <p:sldLayoutId id="2147485795" r:id="rId28"/>
    <p:sldLayoutId id="2147485796" r:id="rId29"/>
    <p:sldLayoutId id="2147485797" r:id="rId30"/>
    <p:sldLayoutId id="2147485798" r:id="rId31"/>
    <p:sldLayoutId id="2147485799" r:id="rId32"/>
    <p:sldLayoutId id="2147485800" r:id="rId33"/>
    <p:sldLayoutId id="2147485801" r:id="rId34"/>
    <p:sldLayoutId id="2147485802" r:id="rId35"/>
    <p:sldLayoutId id="2147485803" r:id="rId36"/>
    <p:sldLayoutId id="2147485804" r:id="rId37"/>
    <p:sldLayoutId id="2147485805" r:id="rId38"/>
    <p:sldLayoutId id="2147485806" r:id="rId39"/>
    <p:sldLayoutId id="2147485807" r:id="rId40"/>
    <p:sldLayoutId id="2147485808" r:id="rId41"/>
    <p:sldLayoutId id="2147485809" r:id="rId42"/>
    <p:sldLayoutId id="2147485810" r:id="rId43"/>
    <p:sldLayoutId id="2147485811" r:id="rId44"/>
    <p:sldLayoutId id="2147485812" r:id="rId45"/>
    <p:sldLayoutId id="2147485813" r:id="rId46"/>
    <p:sldLayoutId id="2147485814" r:id="rId47"/>
    <p:sldLayoutId id="2147485815" r:id="rId48"/>
    <p:sldLayoutId id="2147485816" r:id="rId49"/>
    <p:sldLayoutId id="2147485817" r:id="rId50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5">
            <a:extLst>
              <a:ext uri="{96DAC541-7B7A-43D3-8B79-37D633B846F1}">
                <asvg:svgBlip xmlns:asvg="http://schemas.microsoft.com/office/drawing/2016/SVG/main" r:embed="rId56"/>
              </a:ext>
            </a:extLst>
          </a:blip>
          <a:srcRect/>
          <a:stretch/>
        </p:blipFill>
        <p:spPr>
          <a:xfrm rot="5400000">
            <a:off x="9382283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1"/>
            <a:ext cx="8973784" cy="451534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5" y="1435503"/>
            <a:ext cx="8973784" cy="131439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84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6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3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416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b="1" i="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b="1" i="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UI Variable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6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8"/>
            <a:ext cx="1093188" cy="3043258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49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115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8" b="1" i="0">
                    <a:latin typeface="Segoe UI Variable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9041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499" y="8396406"/>
              <a:ext cx="4076698" cy="270843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</a:br>
              <a:r>
                <a:rPr lang="en-US" sz="1500" b="1" i="0">
                  <a:latin typeface="Segoe UI Variable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71140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819" r:id="rId1"/>
    <p:sldLayoutId id="2147485820" r:id="rId2"/>
    <p:sldLayoutId id="2147485821" r:id="rId3"/>
    <p:sldLayoutId id="2147485822" r:id="rId4"/>
    <p:sldLayoutId id="2147485823" r:id="rId5"/>
    <p:sldLayoutId id="2147485824" r:id="rId6"/>
    <p:sldLayoutId id="2147485825" r:id="rId7"/>
    <p:sldLayoutId id="2147485826" r:id="rId8"/>
    <p:sldLayoutId id="2147485827" r:id="rId9"/>
    <p:sldLayoutId id="2147485828" r:id="rId10"/>
    <p:sldLayoutId id="2147485829" r:id="rId11"/>
    <p:sldLayoutId id="2147485830" r:id="rId12"/>
    <p:sldLayoutId id="2147485831" r:id="rId13"/>
    <p:sldLayoutId id="2147485832" r:id="rId14"/>
    <p:sldLayoutId id="2147485833" r:id="rId15"/>
    <p:sldLayoutId id="2147485834" r:id="rId16"/>
    <p:sldLayoutId id="2147485835" r:id="rId17"/>
    <p:sldLayoutId id="2147485836" r:id="rId18"/>
    <p:sldLayoutId id="2147485837" r:id="rId19"/>
    <p:sldLayoutId id="2147485838" r:id="rId20"/>
    <p:sldLayoutId id="2147485839" r:id="rId21"/>
    <p:sldLayoutId id="2147485840" r:id="rId22"/>
    <p:sldLayoutId id="2147485841" r:id="rId23"/>
    <p:sldLayoutId id="2147485842" r:id="rId24"/>
    <p:sldLayoutId id="2147485843" r:id="rId25"/>
    <p:sldLayoutId id="2147485844" r:id="rId26"/>
    <p:sldLayoutId id="2147485845" r:id="rId27"/>
    <p:sldLayoutId id="2147485846" r:id="rId28"/>
    <p:sldLayoutId id="2147485847" r:id="rId29"/>
    <p:sldLayoutId id="2147485848" r:id="rId30"/>
    <p:sldLayoutId id="2147485849" r:id="rId31"/>
    <p:sldLayoutId id="2147485850" r:id="rId32"/>
    <p:sldLayoutId id="2147485851" r:id="rId33"/>
    <p:sldLayoutId id="2147485852" r:id="rId34"/>
    <p:sldLayoutId id="2147485853" r:id="rId35"/>
    <p:sldLayoutId id="2147485854" r:id="rId36"/>
    <p:sldLayoutId id="2147485855" r:id="rId37"/>
    <p:sldLayoutId id="2147485856" r:id="rId38"/>
    <p:sldLayoutId id="2147485857" r:id="rId39"/>
    <p:sldLayoutId id="2147485858" r:id="rId40"/>
    <p:sldLayoutId id="2147485859" r:id="rId41"/>
    <p:sldLayoutId id="2147485860" r:id="rId42"/>
    <p:sldLayoutId id="2147485861" r:id="rId43"/>
    <p:sldLayoutId id="2147485862" r:id="rId44"/>
    <p:sldLayoutId id="2147485863" r:id="rId45"/>
    <p:sldLayoutId id="2147485864" r:id="rId46"/>
    <p:sldLayoutId id="2147485865" r:id="rId47"/>
    <p:sldLayoutId id="2147485866" r:id="rId48"/>
    <p:sldLayoutId id="2147485867" r:id="rId49"/>
    <p:sldLayoutId id="2147485868" r:id="rId50"/>
    <p:sldLayoutId id="2147485869" r:id="rId51"/>
    <p:sldLayoutId id="2147485871" r:id="rId52"/>
    <p:sldLayoutId id="2147485872" r:id="rId53"/>
  </p:sldLayoutIdLst>
  <p:transition>
    <p:fade/>
  </p:transition>
  <p:hf sldNum="0" hdr="0" ftr="0" dt="0"/>
  <p:txStyles>
    <p:titleStyle>
      <a:lvl1pPr algn="l" defTabSz="760064" rtl="0" eaLnBrk="1" latinLnBrk="0" hangingPunct="1">
        <a:lnSpc>
          <a:spcPct val="100000"/>
        </a:lnSpc>
        <a:spcBef>
          <a:spcPct val="0"/>
        </a:spcBef>
        <a:buNone/>
        <a:defRPr lang="en-US" sz="2934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7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2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559" marR="0" indent="-186279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3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553" marR="0" indent="-162994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906" marR="0" indent="-147471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377" marR="0" indent="-137122" algn="l" defTabSz="760064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90176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6pPr>
      <a:lvl7pPr marL="2470209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7pPr>
      <a:lvl8pPr marL="2850241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8pPr>
      <a:lvl9pPr marL="3230274" indent="-190016" algn="l" defTabSz="760064" rtl="0" eaLnBrk="1" latinLnBrk="0" hangingPunct="1">
        <a:spcBef>
          <a:spcPct val="20000"/>
        </a:spcBef>
        <a:buFont typeface="Arial" pitchFamily="34" charset="0"/>
        <a:buChar char="•"/>
        <a:defRPr sz="163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8003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6006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40096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20128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900161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80192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60224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40257" algn="l" defTabSz="760064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4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54" tIns="146284" rIns="182854" bIns="14628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29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0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6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11481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29" r:id="rId1"/>
    <p:sldLayoutId id="2147485930" r:id="rId2"/>
    <p:sldLayoutId id="2147485931" r:id="rId3"/>
    <p:sldLayoutId id="2147485932" r:id="rId4"/>
    <p:sldLayoutId id="2147485933" r:id="rId5"/>
    <p:sldLayoutId id="2147485934" r:id="rId6"/>
    <p:sldLayoutId id="2147485935" r:id="rId7"/>
    <p:sldLayoutId id="2147485936" r:id="rId8"/>
    <p:sldLayoutId id="2147485937" r:id="rId9"/>
    <p:sldLayoutId id="2147485938" r:id="rId10"/>
    <p:sldLayoutId id="2147485939" r:id="rId11"/>
    <p:sldLayoutId id="2147485940" r:id="rId12"/>
    <p:sldLayoutId id="2147485941" r:id="rId13"/>
    <p:sldLayoutId id="2147485942" r:id="rId14"/>
    <p:sldLayoutId id="2147485943" r:id="rId15"/>
    <p:sldLayoutId id="2147485944" r:id="rId16"/>
    <p:sldLayoutId id="2147485945" r:id="rId17"/>
    <p:sldLayoutId id="2147485946" r:id="rId18"/>
    <p:sldLayoutId id="2147485947" r:id="rId19"/>
    <p:sldLayoutId id="2147485948" r:id="rId20"/>
    <p:sldLayoutId id="2147485949" r:id="rId21"/>
    <p:sldLayoutId id="2147485950" r:id="rId22"/>
    <p:sldLayoutId id="2147485951" r:id="rId23"/>
    <p:sldLayoutId id="2147485952" r:id="rId24"/>
    <p:sldLayoutId id="2147485953" r:id="rId25"/>
    <p:sldLayoutId id="2147485954" r:id="rId26"/>
    <p:sldLayoutId id="2147485955" r:id="rId27"/>
    <p:sldLayoutId id="2147485956" r:id="rId28"/>
    <p:sldLayoutId id="2147485957" r:id="rId29"/>
    <p:sldLayoutId id="2147485958" r:id="rId30"/>
    <p:sldLayoutId id="2147485959" r:id="rId31"/>
    <p:sldLayoutId id="2147485960" r:id="rId32"/>
    <p:sldLayoutId id="2147485961" r:id="rId33"/>
    <p:sldLayoutId id="2147485962" r:id="rId34"/>
    <p:sldLayoutId id="2147485963" r:id="rId35"/>
    <p:sldLayoutId id="2147485964" r:id="rId36"/>
    <p:sldLayoutId id="2147485965" r:id="rId37"/>
    <p:sldLayoutId id="2147485966" r:id="rId38"/>
    <p:sldLayoutId id="2147485967" r:id="rId39"/>
    <p:sldLayoutId id="2147485968" r:id="rId40"/>
    <p:sldLayoutId id="2147485969" r:id="rId41"/>
    <p:sldLayoutId id="2147485970" r:id="rId42"/>
    <p:sldLayoutId id="2147485971" r:id="rId43"/>
    <p:sldLayoutId id="2147485972" r:id="rId44"/>
    <p:sldLayoutId id="2147485973" r:id="rId45"/>
    <p:sldLayoutId id="2147485974" r:id="rId46"/>
    <p:sldLayoutId id="2147485975" r:id="rId47"/>
    <p:sldLayoutId id="2147485976" r:id="rId48"/>
    <p:sldLayoutId id="2147485977" r:id="rId49"/>
    <p:sldLayoutId id="2147485978" r:id="rId50"/>
  </p:sldLayoutIdLst>
  <p:transition>
    <p:fade/>
  </p:transition>
  <p:hf sldNum="0" hdr="0" ftr="0" dt="0"/>
  <p:txStyles>
    <p:titleStyle>
      <a:lvl1pPr algn="l" defTabSz="914367" rtl="0" eaLnBrk="1" latinLnBrk="0" hangingPunct="1">
        <a:lnSpc>
          <a:spcPct val="100000"/>
        </a:lnSpc>
        <a:spcBef>
          <a:spcPct val="0"/>
        </a:spcBef>
        <a:buNone/>
        <a:defRPr lang="en-US" sz="3529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97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93" marR="0" indent="-224097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278" marR="0" indent="-196085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8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357" marR="0" indent="-17741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766" marR="0" indent="-164960" algn="l" defTabSz="914367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2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509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693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877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6061" indent="-228592" algn="l" defTabSz="914367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183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367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550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73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918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101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284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469" algn="l" defTabSz="914367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raphic 169">
            <a:extLst>
              <a:ext uri="{FF2B5EF4-FFF2-40B4-BE49-F238E27FC236}">
                <a16:creationId xmlns:a16="http://schemas.microsoft.com/office/drawing/2014/main" id="{87669CC0-3832-FA2C-CEFD-1CCDCD58E618}"/>
              </a:ext>
            </a:extLst>
          </p:cNvPr>
          <p:cNvPicPr>
            <a:picLocks/>
          </p:cNvPicPr>
          <p:nvPr userDrawn="1"/>
        </p:nvPicPr>
        <p:blipFill>
          <a:blip r:embed="rId53">
            <a:extLst>
              <a:ext uri="{96DAC541-7B7A-43D3-8B79-37D633B846F1}">
                <asvg:svgBlip xmlns:asvg="http://schemas.microsoft.com/office/drawing/2016/SVG/main" r:embed="rId54"/>
              </a:ext>
            </a:extLst>
          </a:blip>
          <a:srcRect/>
          <a:stretch/>
        </p:blipFill>
        <p:spPr>
          <a:xfrm rot="5400000">
            <a:off x="9382284" y="2870836"/>
            <a:ext cx="6858000" cy="111633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09108" y="457202"/>
            <a:ext cx="8973785" cy="451460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605044" y="1435503"/>
            <a:ext cx="8973785" cy="131445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1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9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49013" tIns="119211" rIns="149013" bIns="119211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759623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1955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5" name="Speaker stage presence" hidden="1">
            <a:extLst>
              <a:ext uri="{FF2B5EF4-FFF2-40B4-BE49-F238E27FC236}">
                <a16:creationId xmlns:a16="http://schemas.microsoft.com/office/drawing/2014/main" id="{43E41BE2-06D9-7A84-6481-48E62E2C7EC3}"/>
              </a:ext>
            </a:extLst>
          </p:cNvPr>
          <p:cNvSpPr/>
          <p:nvPr userDrawn="1"/>
        </p:nvSpPr>
        <p:spPr bwMode="auto">
          <a:xfrm>
            <a:off x="1144159" y="4394349"/>
            <a:ext cx="10015454" cy="2479604"/>
          </a:xfrm>
          <a:prstGeom prst="rect">
            <a:avLst/>
          </a:prstGeom>
          <a:pattFill prst="ltDnDiag">
            <a:fgClr>
              <a:schemeClr val="bg2">
                <a:lumMod val="75000"/>
              </a:schemeClr>
            </a:fgClr>
            <a:bgClr>
              <a:schemeClr val="bg2">
                <a:lumMod val="50000"/>
              </a:schemeClr>
            </a:bgClr>
          </a:patt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28600" tIns="40640" rIns="50800" bIns="4064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algn="l" defTabSz="853167" rtl="0" eaLnBrk="1" fontAlgn="base" latinLnBrk="0" hangingPunct="1">
              <a:spcBef>
                <a:spcPct val="0"/>
              </a:spcBef>
              <a:spcAft>
                <a:spcPct val="0"/>
              </a:spcAft>
            </a:pPr>
            <a:r>
              <a:rPr lang="en-US" sz="1500" kern="1200">
                <a:solidFill>
                  <a:schemeClr val="bg2">
                    <a:lumMod val="40000"/>
                    <a:lumOff val="6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Speaker stage presence</a:t>
            </a:r>
            <a:r>
              <a:rPr lang="en-US" sz="1500" kern="1200">
                <a:solidFill>
                  <a:schemeClr val="bg2">
                    <a:lumMod val="60000"/>
                    <a:lumOff val="40000"/>
                  </a:schemeClr>
                </a:solidFill>
                <a:latin typeface="Segoe Sans Display Semibold" pitchFamily="2" charset="0"/>
                <a:ea typeface="+mn-ea"/>
                <a:cs typeface="Segoe Sans Display Semibold" pitchFamily="2" charset="0"/>
              </a:rPr>
              <a:t> </a:t>
            </a:r>
          </a:p>
        </p:txBody>
      </p:sp>
      <p:grpSp>
        <p:nvGrpSpPr>
          <p:cNvPr id="169" name="Scale: 6 Foot" hidden="1">
            <a:extLst>
              <a:ext uri="{FF2B5EF4-FFF2-40B4-BE49-F238E27FC236}">
                <a16:creationId xmlns:a16="http://schemas.microsoft.com/office/drawing/2014/main" id="{9B015CDA-565F-74BB-E8A2-A8BBFEE66511}"/>
              </a:ext>
            </a:extLst>
          </p:cNvPr>
          <p:cNvGrpSpPr/>
          <p:nvPr userDrawn="1"/>
        </p:nvGrpSpPr>
        <p:grpSpPr>
          <a:xfrm>
            <a:off x="6243205" y="4201337"/>
            <a:ext cx="1188791" cy="3159566"/>
            <a:chOff x="22475536" y="12323919"/>
            <a:chExt cx="4279649" cy="9268061"/>
          </a:xfrm>
        </p:grpSpPr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A36FDD67-879D-C40C-6CD9-7E2B22569D26}"/>
                </a:ext>
              </a:extLst>
            </p:cNvPr>
            <p:cNvSpPr/>
            <p:nvPr userDrawn="1"/>
          </p:nvSpPr>
          <p:spPr>
            <a:xfrm>
              <a:off x="22475536" y="12937068"/>
              <a:ext cx="2782738" cy="8654912"/>
            </a:xfrm>
            <a:custGeom>
              <a:avLst/>
              <a:gdLst>
                <a:gd name="connsiteX0" fmla="*/ 2899 w 4038617"/>
                <a:gd name="connsiteY0" fmla="*/ 4525801 h 12560967"/>
                <a:gd name="connsiteX1" fmla="*/ 77661 w 4038617"/>
                <a:gd name="connsiteY1" fmla="*/ 5078212 h 12560967"/>
                <a:gd name="connsiteX2" fmla="*/ 155539 w 4038617"/>
                <a:gd name="connsiteY2" fmla="*/ 5525749 h 12560967"/>
                <a:gd name="connsiteX3" fmla="*/ 255222 w 4038617"/>
                <a:gd name="connsiteY3" fmla="*/ 5869449 h 12560967"/>
                <a:gd name="connsiteX4" fmla="*/ 343483 w 4038617"/>
                <a:gd name="connsiteY4" fmla="*/ 6174729 h 12560967"/>
                <a:gd name="connsiteX5" fmla="*/ 377749 w 4038617"/>
                <a:gd name="connsiteY5" fmla="*/ 6270259 h 12560967"/>
                <a:gd name="connsiteX6" fmla="*/ 439013 w 4038617"/>
                <a:gd name="connsiteY6" fmla="*/ 6415630 h 12560967"/>
                <a:gd name="connsiteX7" fmla="*/ 450435 w 4038617"/>
                <a:gd name="connsiteY7" fmla="*/ 6247415 h 12560967"/>
                <a:gd name="connsiteX8" fmla="*/ 711066 w 4038617"/>
                <a:gd name="connsiteY8" fmla="*/ 6454050 h 12560967"/>
                <a:gd name="connsiteX9" fmla="*/ 650840 w 4038617"/>
                <a:gd name="connsiteY9" fmla="*/ 6909893 h 12560967"/>
                <a:gd name="connsiteX10" fmla="*/ 656032 w 4038617"/>
                <a:gd name="connsiteY10" fmla="*/ 7080186 h 12560967"/>
                <a:gd name="connsiteX11" fmla="*/ 694452 w 4038617"/>
                <a:gd name="connsiteY11" fmla="*/ 7271245 h 12560967"/>
                <a:gd name="connsiteX12" fmla="*/ 687183 w 4038617"/>
                <a:gd name="connsiteY12" fmla="*/ 7626367 h 12560967"/>
                <a:gd name="connsiteX13" fmla="*/ 728718 w 4038617"/>
                <a:gd name="connsiteY13" fmla="*/ 7965913 h 12560967"/>
                <a:gd name="connsiteX14" fmla="*/ 751562 w 4038617"/>
                <a:gd name="connsiteY14" fmla="*/ 8248350 h 12560967"/>
                <a:gd name="connsiteX15" fmla="*/ 781675 w 4038617"/>
                <a:gd name="connsiteY15" fmla="*/ 8473675 h 12560967"/>
                <a:gd name="connsiteX16" fmla="*/ 778559 w 4038617"/>
                <a:gd name="connsiteY16" fmla="*/ 8766495 h 12560967"/>
                <a:gd name="connsiteX17" fmla="*/ 752600 w 4038617"/>
                <a:gd name="connsiteY17" fmla="*/ 9034394 h 12560967"/>
                <a:gd name="connsiteX18" fmla="*/ 697567 w 4038617"/>
                <a:gd name="connsiteY18" fmla="*/ 9369787 h 12560967"/>
                <a:gd name="connsiteX19" fmla="*/ 659147 w 4038617"/>
                <a:gd name="connsiteY19" fmla="*/ 9684412 h 12560967"/>
                <a:gd name="connsiteX20" fmla="*/ 605152 w 4038617"/>
                <a:gd name="connsiteY20" fmla="*/ 9940889 h 12560967"/>
                <a:gd name="connsiteX21" fmla="*/ 586461 w 4038617"/>
                <a:gd name="connsiteY21" fmla="*/ 10220210 h 12560967"/>
                <a:gd name="connsiteX22" fmla="*/ 529351 w 4038617"/>
                <a:gd name="connsiteY22" fmla="*/ 10465265 h 12560967"/>
                <a:gd name="connsiteX23" fmla="*/ 453550 w 4038617"/>
                <a:gd name="connsiteY23" fmla="*/ 10984449 h 12560967"/>
                <a:gd name="connsiteX24" fmla="*/ 419284 w 4038617"/>
                <a:gd name="connsiteY24" fmla="*/ 11201468 h 12560967"/>
                <a:gd name="connsiteX25" fmla="*/ 369442 w 4038617"/>
                <a:gd name="connsiteY25" fmla="*/ 11449638 h 12560967"/>
                <a:gd name="connsiteX26" fmla="*/ 437975 w 4038617"/>
                <a:gd name="connsiteY26" fmla="*/ 11629275 h 12560967"/>
                <a:gd name="connsiteX27" fmla="*/ 449397 w 4038617"/>
                <a:gd name="connsiteY27" fmla="*/ 11823450 h 12560967"/>
                <a:gd name="connsiteX28" fmla="*/ 376711 w 4038617"/>
                <a:gd name="connsiteY28" fmla="*/ 11976090 h 12560967"/>
                <a:gd name="connsiteX29" fmla="*/ 320639 w 4038617"/>
                <a:gd name="connsiteY29" fmla="*/ 12080965 h 12560967"/>
                <a:gd name="connsiteX30" fmla="*/ 199150 w 4038617"/>
                <a:gd name="connsiteY30" fmla="*/ 12239836 h 12560967"/>
                <a:gd name="connsiteX31" fmla="*/ 184613 w 4038617"/>
                <a:gd name="connsiteY31" fmla="*/ 12414282 h 12560967"/>
                <a:gd name="connsiteX32" fmla="*/ 299872 w 4038617"/>
                <a:gd name="connsiteY32" fmla="*/ 12540962 h 12560967"/>
                <a:gd name="connsiteX33" fmla="*/ 553234 w 4038617"/>
                <a:gd name="connsiteY33" fmla="*/ 12559653 h 12560967"/>
                <a:gd name="connsiteX34" fmla="*/ 888626 w 4038617"/>
                <a:gd name="connsiteY34" fmla="*/ 12510850 h 12560967"/>
                <a:gd name="connsiteX35" fmla="*/ 1094223 w 4038617"/>
                <a:gd name="connsiteY35" fmla="*/ 12421550 h 12560967"/>
                <a:gd name="connsiteX36" fmla="*/ 1131605 w 4038617"/>
                <a:gd name="connsiteY36" fmla="*/ 12280332 h 12560967"/>
                <a:gd name="connsiteX37" fmla="*/ 1102530 w 4038617"/>
                <a:gd name="connsiteY37" fmla="*/ 12006203 h 12560967"/>
                <a:gd name="connsiteX38" fmla="*/ 1262439 w 4038617"/>
                <a:gd name="connsiteY38" fmla="*/ 11836949 h 12560967"/>
                <a:gd name="connsiteX39" fmla="*/ 1240633 w 4038617"/>
                <a:gd name="connsiteY39" fmla="*/ 11723767 h 12560967"/>
                <a:gd name="connsiteX40" fmla="*/ 1186638 w 4038617"/>
                <a:gd name="connsiteY40" fmla="*/ 11601239 h 12560967"/>
                <a:gd name="connsiteX41" fmla="*/ 1310204 w 4038617"/>
                <a:gd name="connsiteY41" fmla="*/ 11441331 h 12560967"/>
                <a:gd name="connsiteX42" fmla="*/ 1256209 w 4038617"/>
                <a:gd name="connsiteY42" fmla="*/ 11189007 h 12560967"/>
                <a:gd name="connsiteX43" fmla="*/ 1281130 w 4038617"/>
                <a:gd name="connsiteY43" fmla="*/ 10930454 h 12560967"/>
                <a:gd name="connsiteX44" fmla="*/ 1340317 w 4038617"/>
                <a:gd name="connsiteY44" fmla="*/ 10532759 h 12560967"/>
                <a:gd name="connsiteX45" fmla="*/ 1386005 w 4038617"/>
                <a:gd name="connsiteY45" fmla="*/ 10234747 h 12560967"/>
                <a:gd name="connsiteX46" fmla="*/ 1397427 w 4038617"/>
                <a:gd name="connsiteY46" fmla="*/ 9975155 h 12560967"/>
                <a:gd name="connsiteX47" fmla="*/ 1413002 w 4038617"/>
                <a:gd name="connsiteY47" fmla="*/ 9806940 h 12560967"/>
                <a:gd name="connsiteX48" fmla="*/ 1451422 w 4038617"/>
                <a:gd name="connsiteY48" fmla="*/ 9631455 h 12560967"/>
                <a:gd name="connsiteX49" fmla="*/ 1432731 w 4038617"/>
                <a:gd name="connsiteY49" fmla="*/ 9447665 h 12560967"/>
                <a:gd name="connsiteX50" fmla="*/ 1471151 w 4038617"/>
                <a:gd name="connsiteY50" fmla="*/ 9249336 h 12560967"/>
                <a:gd name="connsiteX51" fmla="*/ 1524108 w 4038617"/>
                <a:gd name="connsiteY51" fmla="*/ 9036470 h 12560967"/>
                <a:gd name="connsiteX52" fmla="*/ 1578103 w 4038617"/>
                <a:gd name="connsiteY52" fmla="*/ 8761303 h 12560967"/>
                <a:gd name="connsiteX53" fmla="*/ 1668441 w 4038617"/>
                <a:gd name="connsiteY53" fmla="*/ 8456023 h 12560967"/>
                <a:gd name="connsiteX54" fmla="*/ 1692323 w 4038617"/>
                <a:gd name="connsiteY54" fmla="*/ 8196431 h 12560967"/>
                <a:gd name="connsiteX55" fmla="*/ 1776431 w 4038617"/>
                <a:gd name="connsiteY55" fmla="*/ 7951376 h 12560967"/>
                <a:gd name="connsiteX56" fmla="*/ 1806544 w 4038617"/>
                <a:gd name="connsiteY56" fmla="*/ 7691784 h 12560967"/>
                <a:gd name="connsiteX57" fmla="*/ 1943608 w 4038617"/>
                <a:gd name="connsiteY57" fmla="*/ 7401041 h 12560967"/>
                <a:gd name="connsiteX58" fmla="*/ 2004872 w 4038617"/>
                <a:gd name="connsiteY58" fmla="*/ 7125874 h 12560967"/>
                <a:gd name="connsiteX59" fmla="*/ 2111824 w 4038617"/>
                <a:gd name="connsiteY59" fmla="*/ 7625329 h 12560967"/>
                <a:gd name="connsiteX60" fmla="*/ 2259272 w 4038617"/>
                <a:gd name="connsiteY60" fmla="*/ 8053137 h 12560967"/>
                <a:gd name="connsiteX61" fmla="*/ 2370377 w 4038617"/>
                <a:gd name="connsiteY61" fmla="*/ 8430064 h 12560967"/>
                <a:gd name="connsiteX62" fmla="*/ 2518864 w 4038617"/>
                <a:gd name="connsiteY62" fmla="*/ 9020895 h 12560967"/>
                <a:gd name="connsiteX63" fmla="*/ 2580128 w 4038617"/>
                <a:gd name="connsiteY63" fmla="*/ 9341751 h 12560967"/>
                <a:gd name="connsiteX64" fmla="*/ 2661121 w 4038617"/>
                <a:gd name="connsiteY64" fmla="*/ 9622110 h 12560967"/>
                <a:gd name="connsiteX65" fmla="*/ 2714077 w 4038617"/>
                <a:gd name="connsiteY65" fmla="*/ 10051995 h 12560967"/>
                <a:gd name="connsiteX66" fmla="*/ 2752497 w 4038617"/>
                <a:gd name="connsiteY66" fmla="*/ 10507838 h 12560967"/>
                <a:gd name="connsiteX67" fmla="*/ 2807530 w 4038617"/>
                <a:gd name="connsiteY67" fmla="*/ 10754969 h 12560967"/>
                <a:gd name="connsiteX68" fmla="*/ 2828298 w 4038617"/>
                <a:gd name="connsiteY68" fmla="*/ 10960567 h 12560967"/>
                <a:gd name="connsiteX69" fmla="*/ 2828298 w 4038617"/>
                <a:gd name="connsiteY69" fmla="*/ 11167202 h 12560967"/>
                <a:gd name="connsiteX70" fmla="*/ 2889561 w 4038617"/>
                <a:gd name="connsiteY70" fmla="*/ 11388374 h 12560967"/>
                <a:gd name="connsiteX71" fmla="*/ 2828298 w 4038617"/>
                <a:gd name="connsiteY71" fmla="*/ 11690539 h 12560967"/>
                <a:gd name="connsiteX72" fmla="*/ 2909291 w 4038617"/>
                <a:gd name="connsiteY72" fmla="*/ 11802683 h 12560967"/>
                <a:gd name="connsiteX73" fmla="*/ 2986130 w 4038617"/>
                <a:gd name="connsiteY73" fmla="*/ 11835911 h 12560967"/>
                <a:gd name="connsiteX74" fmla="*/ 3044278 w 4038617"/>
                <a:gd name="connsiteY74" fmla="*/ 11998935 h 12560967"/>
                <a:gd name="connsiteX75" fmla="*/ 3013127 w 4038617"/>
                <a:gd name="connsiteY75" fmla="*/ 12373785 h 12560967"/>
                <a:gd name="connsiteX76" fmla="*/ 3236376 w 4038617"/>
                <a:gd name="connsiteY76" fmla="*/ 12399745 h 12560967"/>
                <a:gd name="connsiteX77" fmla="*/ 3463779 w 4038617"/>
                <a:gd name="connsiteY77" fmla="*/ 12533693 h 12560967"/>
                <a:gd name="connsiteX78" fmla="*/ 3843822 w 4038617"/>
                <a:gd name="connsiteY78" fmla="*/ 12533693 h 12560967"/>
                <a:gd name="connsiteX79" fmla="*/ 4019306 w 4038617"/>
                <a:gd name="connsiteY79" fmla="*/ 12444394 h 12560967"/>
                <a:gd name="connsiteX80" fmla="*/ 4023459 w 4038617"/>
                <a:gd name="connsiteY80" fmla="*/ 12224260 h 12560967"/>
                <a:gd name="connsiteX81" fmla="*/ 3843822 w 4038617"/>
                <a:gd name="connsiteY81" fmla="*/ 12051891 h 12560967"/>
                <a:gd name="connsiteX82" fmla="*/ 3782558 w 4038617"/>
                <a:gd name="connsiteY82" fmla="*/ 11926248 h 12560967"/>
                <a:gd name="connsiteX83" fmla="*/ 3725448 w 4038617"/>
                <a:gd name="connsiteY83" fmla="*/ 11849409 h 12560967"/>
                <a:gd name="connsiteX84" fmla="*/ 3628879 w 4038617"/>
                <a:gd name="connsiteY84" fmla="*/ 11762186 h 12560967"/>
                <a:gd name="connsiteX85" fmla="*/ 3664184 w 4038617"/>
                <a:gd name="connsiteY85" fmla="*/ 11742458 h 12560967"/>
                <a:gd name="connsiteX86" fmla="*/ 3584230 w 4038617"/>
                <a:gd name="connsiteY86" fmla="*/ 11581510 h 12560967"/>
                <a:gd name="connsiteX87" fmla="*/ 3661069 w 4038617"/>
                <a:gd name="connsiteY87" fmla="*/ 11440292 h 12560967"/>
                <a:gd name="connsiteX88" fmla="*/ 3638225 w 4038617"/>
                <a:gd name="connsiteY88" fmla="*/ 11160972 h 12560967"/>
                <a:gd name="connsiteX89" fmla="*/ 3596690 w 4038617"/>
                <a:gd name="connsiteY89" fmla="*/ 10939799 h 12560967"/>
                <a:gd name="connsiteX90" fmla="*/ 3542695 w 4038617"/>
                <a:gd name="connsiteY90" fmla="*/ 10710320 h 12560967"/>
                <a:gd name="connsiteX91" fmla="*/ 3516736 w 4038617"/>
                <a:gd name="connsiteY91" fmla="*/ 10325085 h 12560967"/>
                <a:gd name="connsiteX92" fmla="*/ 3516736 w 4038617"/>
                <a:gd name="connsiteY92" fmla="*/ 9904546 h 12560967"/>
                <a:gd name="connsiteX93" fmla="*/ 3447165 w 4038617"/>
                <a:gd name="connsiteY93" fmla="*/ 9553578 h 12560967"/>
                <a:gd name="connsiteX94" fmla="*/ 3378633 w 4038617"/>
                <a:gd name="connsiteY94" fmla="*/ 9346943 h 12560967"/>
                <a:gd name="connsiteX95" fmla="*/ 3316331 w 4038617"/>
                <a:gd name="connsiteY95" fmla="*/ 9002205 h 12560967"/>
                <a:gd name="connsiteX96" fmla="*/ 3292448 w 4038617"/>
                <a:gd name="connsiteY96" fmla="*/ 8660582 h 12560967"/>
                <a:gd name="connsiteX97" fmla="*/ 3224954 w 4038617"/>
                <a:gd name="connsiteY97" fmla="*/ 8216160 h 12560967"/>
                <a:gd name="connsiteX98" fmla="*/ 3270642 w 4038617"/>
                <a:gd name="connsiteY98" fmla="*/ 8025100 h 12560967"/>
                <a:gd name="connsiteX99" fmla="*/ 3313216 w 4038617"/>
                <a:gd name="connsiteY99" fmla="*/ 7803928 h 12560967"/>
                <a:gd name="connsiteX100" fmla="*/ 3324638 w 4038617"/>
                <a:gd name="connsiteY100" fmla="*/ 7406233 h 12560967"/>
                <a:gd name="connsiteX101" fmla="*/ 3300755 w 4038617"/>
                <a:gd name="connsiteY101" fmla="*/ 7115490 h 12560967"/>
                <a:gd name="connsiteX102" fmla="*/ 3316331 w 4038617"/>
                <a:gd name="connsiteY102" fmla="*/ 6837207 h 12560967"/>
                <a:gd name="connsiteX103" fmla="*/ 3491815 w 4038617"/>
                <a:gd name="connsiteY103" fmla="*/ 6814364 h 12560967"/>
                <a:gd name="connsiteX104" fmla="*/ 3400439 w 4038617"/>
                <a:gd name="connsiteY104" fmla="*/ 6356443 h 12560967"/>
                <a:gd name="connsiteX105" fmla="*/ 3495968 w 4038617"/>
                <a:gd name="connsiteY105" fmla="*/ 6212110 h 12560967"/>
                <a:gd name="connsiteX106" fmla="*/ 3582153 w 4038617"/>
                <a:gd name="connsiteY106" fmla="*/ 6101005 h 12560967"/>
                <a:gd name="connsiteX107" fmla="*/ 3671453 w 4038617"/>
                <a:gd name="connsiteY107" fmla="*/ 5952518 h 12560967"/>
                <a:gd name="connsiteX108" fmla="*/ 3687028 w 4038617"/>
                <a:gd name="connsiteY108" fmla="*/ 5765612 h 12560967"/>
                <a:gd name="connsiteX109" fmla="*/ 3709872 w 4038617"/>
                <a:gd name="connsiteY109" fmla="*/ 5544439 h 12560967"/>
                <a:gd name="connsiteX110" fmla="*/ 3820978 w 4038617"/>
                <a:gd name="connsiteY110" fmla="*/ 5391799 h 12560967"/>
                <a:gd name="connsiteX111" fmla="*/ 3950774 w 4038617"/>
                <a:gd name="connsiteY111" fmla="*/ 5040831 h 12560967"/>
                <a:gd name="connsiteX112" fmla="*/ 3965311 w 4038617"/>
                <a:gd name="connsiteY112" fmla="*/ 4824850 h 12560967"/>
                <a:gd name="connsiteX113" fmla="*/ 3927929 w 4038617"/>
                <a:gd name="connsiteY113" fmla="*/ 4627561 h 12560967"/>
                <a:gd name="connsiteX114" fmla="*/ 3950774 w 4038617"/>
                <a:gd name="connsiteY114" fmla="*/ 4276592 h 12560967"/>
                <a:gd name="connsiteX115" fmla="*/ 3893663 w 4038617"/>
                <a:gd name="connsiteY115" fmla="*/ 3810365 h 12560967"/>
                <a:gd name="connsiteX116" fmla="*/ 3882241 w 4038617"/>
                <a:gd name="connsiteY116" fmla="*/ 3451090 h 12560967"/>
                <a:gd name="connsiteX117" fmla="*/ 3813709 w 4038617"/>
                <a:gd name="connsiteY117" fmla="*/ 2767843 h 12560967"/>
                <a:gd name="connsiteX118" fmla="*/ 3745177 w 4038617"/>
                <a:gd name="connsiteY118" fmla="*/ 2481254 h 12560967"/>
                <a:gd name="connsiteX119" fmla="*/ 3572808 w 4038617"/>
                <a:gd name="connsiteY119" fmla="*/ 2374302 h 12560967"/>
                <a:gd name="connsiteX120" fmla="*/ 3224954 w 4038617"/>
                <a:gd name="connsiteY120" fmla="*/ 2207125 h 12560967"/>
                <a:gd name="connsiteX121" fmla="*/ 2878140 w 4038617"/>
                <a:gd name="connsiteY121" fmla="*/ 2045139 h 12560967"/>
                <a:gd name="connsiteX122" fmla="*/ 2608164 w 4038617"/>
                <a:gd name="connsiteY122" fmla="*/ 1905998 h 12560967"/>
                <a:gd name="connsiteX123" fmla="*/ 2448255 w 4038617"/>
                <a:gd name="connsiteY123" fmla="*/ 1789701 h 12560967"/>
                <a:gd name="connsiteX124" fmla="*/ 2463831 w 4038617"/>
                <a:gd name="connsiteY124" fmla="*/ 1485459 h 12560967"/>
                <a:gd name="connsiteX125" fmla="*/ 2474214 w 4038617"/>
                <a:gd name="connsiteY125" fmla="*/ 1449116 h 12560967"/>
                <a:gd name="connsiteX126" fmla="*/ 2478368 w 4038617"/>
                <a:gd name="connsiteY126" fmla="*/ 1481306 h 12560967"/>
                <a:gd name="connsiteX127" fmla="*/ 2481483 w 4038617"/>
                <a:gd name="connsiteY127" fmla="*/ 1413812 h 12560967"/>
                <a:gd name="connsiteX128" fmla="*/ 2489790 w 4038617"/>
                <a:gd name="connsiteY128" fmla="*/ 1375392 h 12560967"/>
                <a:gd name="connsiteX129" fmla="*/ 2493943 w 4038617"/>
                <a:gd name="connsiteY129" fmla="*/ 1444963 h 12560967"/>
                <a:gd name="connsiteX130" fmla="*/ 2500173 w 4038617"/>
                <a:gd name="connsiteY130" fmla="*/ 1351510 h 12560967"/>
                <a:gd name="connsiteX131" fmla="*/ 2518864 w 4038617"/>
                <a:gd name="connsiteY131" fmla="*/ 1451193 h 12560967"/>
                <a:gd name="connsiteX132" fmla="*/ 2521979 w 4038617"/>
                <a:gd name="connsiteY132" fmla="*/ 1293361 h 12560967"/>
                <a:gd name="connsiteX133" fmla="*/ 2521979 w 4038617"/>
                <a:gd name="connsiteY133" fmla="*/ 1392006 h 12560967"/>
                <a:gd name="connsiteX134" fmla="*/ 2526133 w 4038617"/>
                <a:gd name="connsiteY134" fmla="*/ 1296476 h 12560967"/>
                <a:gd name="connsiteX135" fmla="*/ 2529248 w 4038617"/>
                <a:gd name="connsiteY135" fmla="*/ 1338011 h 12560967"/>
                <a:gd name="connsiteX136" fmla="*/ 2531325 w 4038617"/>
                <a:gd name="connsiteY136" fmla="*/ 1291284 h 12560967"/>
                <a:gd name="connsiteX137" fmla="*/ 2534440 w 4038617"/>
                <a:gd name="connsiteY137" fmla="*/ 1327627 h 12560967"/>
                <a:gd name="connsiteX138" fmla="*/ 2536516 w 4038617"/>
                <a:gd name="connsiteY138" fmla="*/ 1295438 h 12560967"/>
                <a:gd name="connsiteX139" fmla="*/ 2580128 w 4038617"/>
                <a:gd name="connsiteY139" fmla="*/ 1266363 h 12560967"/>
                <a:gd name="connsiteX140" fmla="*/ 2620624 w 4038617"/>
                <a:gd name="connsiteY140" fmla="*/ 1058690 h 12560967"/>
                <a:gd name="connsiteX141" fmla="*/ 2620624 w 4038617"/>
                <a:gd name="connsiteY141" fmla="*/ 1035846 h 12560967"/>
                <a:gd name="connsiteX142" fmla="*/ 2614394 w 4038617"/>
                <a:gd name="connsiteY142" fmla="*/ 1162527 h 12560967"/>
                <a:gd name="connsiteX143" fmla="*/ 2626855 w 4038617"/>
                <a:gd name="connsiteY143" fmla="*/ 1056613 h 12560967"/>
                <a:gd name="connsiteX144" fmla="*/ 2623739 w 4038617"/>
                <a:gd name="connsiteY144" fmla="*/ 1156296 h 12560967"/>
                <a:gd name="connsiteX145" fmla="*/ 2646583 w 4038617"/>
                <a:gd name="connsiteY145" fmla="*/ 976659 h 12560967"/>
                <a:gd name="connsiteX146" fmla="*/ 2646583 w 4038617"/>
                <a:gd name="connsiteY146" fmla="*/ 1070112 h 12560967"/>
                <a:gd name="connsiteX147" fmla="*/ 2652814 w 4038617"/>
                <a:gd name="connsiteY147" fmla="*/ 979774 h 12560967"/>
                <a:gd name="connsiteX148" fmla="*/ 2646583 w 4038617"/>
                <a:gd name="connsiteY148" fmla="*/ 886321 h 12560967"/>
                <a:gd name="connsiteX149" fmla="*/ 2622701 w 4038617"/>
                <a:gd name="connsiteY149" fmla="*/ 762755 h 12560967"/>
                <a:gd name="connsiteX150" fmla="*/ 2648660 w 4038617"/>
                <a:gd name="connsiteY150" fmla="*/ 809481 h 12560967"/>
                <a:gd name="connsiteX151" fmla="*/ 2626855 w 4038617"/>
                <a:gd name="connsiteY151" fmla="*/ 760678 h 12560967"/>
                <a:gd name="connsiteX152" fmla="*/ 2651775 w 4038617"/>
                <a:gd name="connsiteY152" fmla="*/ 798059 h 12560967"/>
                <a:gd name="connsiteX153" fmla="*/ 2574936 w 4038617"/>
                <a:gd name="connsiteY153" fmla="*/ 412825 h 12560967"/>
                <a:gd name="connsiteX154" fmla="*/ 2608164 w 4038617"/>
                <a:gd name="connsiteY154" fmla="*/ 512508 h 12560967"/>
                <a:gd name="connsiteX155" fmla="*/ 2529248 w 4038617"/>
                <a:gd name="connsiteY155" fmla="*/ 305873 h 12560967"/>
                <a:gd name="connsiteX156" fmla="*/ 2338188 w 4038617"/>
                <a:gd name="connsiteY156" fmla="*/ 105468 h 12560967"/>
                <a:gd name="connsiteX157" fmla="*/ 2155435 w 4038617"/>
                <a:gd name="connsiteY157" fmla="*/ 27590 h 12560967"/>
                <a:gd name="connsiteX158" fmla="*/ 2051599 w 4038617"/>
                <a:gd name="connsiteY158" fmla="*/ 24475 h 12560967"/>
                <a:gd name="connsiteX159" fmla="*/ 2189702 w 4038617"/>
                <a:gd name="connsiteY159" fmla="*/ 31744 h 12560967"/>
                <a:gd name="connsiteX160" fmla="*/ 1984105 w 4038617"/>
                <a:gd name="connsiteY160" fmla="*/ 34859 h 12560967"/>
                <a:gd name="connsiteX161" fmla="*/ 1787853 w 4038617"/>
                <a:gd name="connsiteY161" fmla="*/ 5785 h 12560967"/>
                <a:gd name="connsiteX162" fmla="*/ 1928033 w 4038617"/>
                <a:gd name="connsiteY162" fmla="*/ 19283 h 12560967"/>
                <a:gd name="connsiteX163" fmla="*/ 1776431 w 4038617"/>
                <a:gd name="connsiteY163" fmla="*/ 13053 h 12560967"/>
                <a:gd name="connsiteX164" fmla="*/ 1610292 w 4038617"/>
                <a:gd name="connsiteY164" fmla="*/ 66010 h 12560967"/>
                <a:gd name="connsiteX165" fmla="*/ 1468036 w 4038617"/>
                <a:gd name="connsiteY165" fmla="*/ 184384 h 12560967"/>
                <a:gd name="connsiteX166" fmla="*/ 1561489 w 4038617"/>
                <a:gd name="connsiteY166" fmla="*/ 101314 h 12560967"/>
                <a:gd name="connsiteX167" fmla="*/ 1359007 w 4038617"/>
                <a:gd name="connsiteY167" fmla="*/ 347408 h 12560967"/>
                <a:gd name="connsiteX168" fmla="*/ 1299820 w 4038617"/>
                <a:gd name="connsiteY168" fmla="*/ 570657 h 12560967"/>
                <a:gd name="connsiteX169" fmla="*/ 1298782 w 4038617"/>
                <a:gd name="connsiteY169" fmla="*/ 842709 h 12560967"/>
                <a:gd name="connsiteX170" fmla="*/ 1308127 w 4038617"/>
                <a:gd name="connsiteY170" fmla="*/ 1016117 h 12560967"/>
                <a:gd name="connsiteX171" fmla="*/ 1305012 w 4038617"/>
                <a:gd name="connsiteY171" fmla="*/ 916433 h 12560967"/>
                <a:gd name="connsiteX172" fmla="*/ 1312281 w 4038617"/>
                <a:gd name="connsiteY172" fmla="*/ 1033769 h 12560967"/>
                <a:gd name="connsiteX173" fmla="*/ 1343432 w 4038617"/>
                <a:gd name="connsiteY173" fmla="*/ 1186409 h 12560967"/>
                <a:gd name="connsiteX174" fmla="*/ 1330971 w 4038617"/>
                <a:gd name="connsiteY174" fmla="*/ 1032731 h 12560967"/>
                <a:gd name="connsiteX175" fmla="*/ 1341355 w 4038617"/>
                <a:gd name="connsiteY175" fmla="*/ 1124107 h 12560967"/>
                <a:gd name="connsiteX176" fmla="*/ 1337201 w 4038617"/>
                <a:gd name="connsiteY176" fmla="*/ 1050383 h 12560967"/>
                <a:gd name="connsiteX177" fmla="*/ 1350700 w 4038617"/>
                <a:gd name="connsiteY177" fmla="*/ 1126184 h 12560967"/>
                <a:gd name="connsiteX178" fmla="*/ 1341355 w 4038617"/>
                <a:gd name="connsiteY178" fmla="*/ 1032731 h 12560967"/>
                <a:gd name="connsiteX179" fmla="*/ 1348623 w 4038617"/>
                <a:gd name="connsiteY179" fmla="*/ 1082572 h 12560967"/>
                <a:gd name="connsiteX180" fmla="*/ 1343432 w 4038617"/>
                <a:gd name="connsiteY180" fmla="*/ 1020270 h 12560967"/>
                <a:gd name="connsiteX181" fmla="*/ 1349662 w 4038617"/>
                <a:gd name="connsiteY181" fmla="*/ 1056613 h 12560967"/>
                <a:gd name="connsiteX182" fmla="*/ 1353815 w 4038617"/>
                <a:gd name="connsiteY182" fmla="*/ 1079457 h 12560967"/>
                <a:gd name="connsiteX183" fmla="*/ 1356930 w 4038617"/>
                <a:gd name="connsiteY183" fmla="*/ 1156296 h 12560967"/>
                <a:gd name="connsiteX184" fmla="*/ 1357969 w 4038617"/>
                <a:gd name="connsiteY184" fmla="*/ 1108531 h 12560967"/>
                <a:gd name="connsiteX185" fmla="*/ 1376659 w 4038617"/>
                <a:gd name="connsiteY185" fmla="*/ 1232097 h 12560967"/>
                <a:gd name="connsiteX186" fmla="*/ 1364199 w 4038617"/>
                <a:gd name="connsiteY186" fmla="*/ 1139683 h 12560967"/>
                <a:gd name="connsiteX187" fmla="*/ 1374583 w 4038617"/>
                <a:gd name="connsiteY187" fmla="*/ 1201985 h 12560967"/>
                <a:gd name="connsiteX188" fmla="*/ 1395350 w 4038617"/>
                <a:gd name="connsiteY188" fmla="*/ 1265325 h 12560967"/>
                <a:gd name="connsiteX189" fmla="*/ 1390158 w 4038617"/>
                <a:gd name="connsiteY189" fmla="*/ 1204061 h 12560967"/>
                <a:gd name="connsiteX190" fmla="*/ 1400542 w 4038617"/>
                <a:gd name="connsiteY190" fmla="*/ 1270517 h 12560967"/>
                <a:gd name="connsiteX191" fmla="*/ 1395350 w 4038617"/>
                <a:gd name="connsiteY191" fmla="*/ 1216522 h 12560967"/>
                <a:gd name="connsiteX192" fmla="*/ 1410926 w 4038617"/>
                <a:gd name="connsiteY192" fmla="*/ 1292323 h 12560967"/>
                <a:gd name="connsiteX193" fmla="*/ 1402619 w 4038617"/>
                <a:gd name="connsiteY193" fmla="*/ 1199908 h 12560967"/>
                <a:gd name="connsiteX194" fmla="*/ 1406772 w 4038617"/>
                <a:gd name="connsiteY194" fmla="*/ 1231059 h 12560967"/>
                <a:gd name="connsiteX195" fmla="*/ 1463882 w 4038617"/>
                <a:gd name="connsiteY195" fmla="*/ 1358778 h 12560967"/>
                <a:gd name="connsiteX196" fmla="*/ 1504379 w 4038617"/>
                <a:gd name="connsiteY196" fmla="*/ 1368123 h 12560967"/>
                <a:gd name="connsiteX197" fmla="*/ 1514762 w 4038617"/>
                <a:gd name="connsiteY197" fmla="*/ 1425234 h 12560967"/>
                <a:gd name="connsiteX198" fmla="*/ 1509571 w 4038617"/>
                <a:gd name="connsiteY198" fmla="*/ 1367085 h 12560967"/>
                <a:gd name="connsiteX199" fmla="*/ 1515801 w 4038617"/>
                <a:gd name="connsiteY199" fmla="*/ 1365008 h 12560967"/>
                <a:gd name="connsiteX200" fmla="*/ 1526184 w 4038617"/>
                <a:gd name="connsiteY200" fmla="*/ 1475075 h 12560967"/>
                <a:gd name="connsiteX201" fmla="*/ 1532415 w 4038617"/>
                <a:gd name="connsiteY201" fmla="*/ 1396159 h 12560967"/>
                <a:gd name="connsiteX202" fmla="*/ 1535530 w 4038617"/>
                <a:gd name="connsiteY202" fmla="*/ 1485459 h 12560967"/>
                <a:gd name="connsiteX203" fmla="*/ 1535530 w 4038617"/>
                <a:gd name="connsiteY203" fmla="*/ 1389929 h 12560967"/>
                <a:gd name="connsiteX204" fmla="*/ 1542798 w 4038617"/>
                <a:gd name="connsiteY204" fmla="*/ 1413812 h 12560967"/>
                <a:gd name="connsiteX205" fmla="*/ 1553182 w 4038617"/>
                <a:gd name="connsiteY205" fmla="*/ 1475075 h 12560967"/>
                <a:gd name="connsiteX206" fmla="*/ 1550067 w 4038617"/>
                <a:gd name="connsiteY206" fmla="*/ 1435617 h 12560967"/>
                <a:gd name="connsiteX207" fmla="*/ 1589525 w 4038617"/>
                <a:gd name="connsiteY207" fmla="*/ 1588257 h 12560967"/>
                <a:gd name="connsiteX208" fmla="*/ 1580179 w 4038617"/>
                <a:gd name="connsiteY208" fmla="*/ 1791778 h 12560967"/>
                <a:gd name="connsiteX209" fmla="*/ 1453499 w 4038617"/>
                <a:gd name="connsiteY209" fmla="*/ 1924689 h 12560967"/>
                <a:gd name="connsiteX210" fmla="*/ 1077609 w 4038617"/>
                <a:gd name="connsiteY210" fmla="*/ 2088751 h 12560967"/>
                <a:gd name="connsiteX211" fmla="*/ 650840 w 4038617"/>
                <a:gd name="connsiteY211" fmla="*/ 2225815 h 12560967"/>
                <a:gd name="connsiteX212" fmla="*/ 431745 w 4038617"/>
                <a:gd name="connsiteY212" fmla="*/ 2344189 h 12560967"/>
                <a:gd name="connsiteX213" fmla="*/ 372558 w 4038617"/>
                <a:gd name="connsiteY213" fmla="*/ 2569515 h 12560967"/>
                <a:gd name="connsiteX214" fmla="*/ 336215 w 4038617"/>
                <a:gd name="connsiteY214" fmla="*/ 2744999 h 12560967"/>
                <a:gd name="connsiteX215" fmla="*/ 267682 w 4038617"/>
                <a:gd name="connsiteY215" fmla="*/ 3003553 h 12560967"/>
                <a:gd name="connsiteX216" fmla="*/ 251069 w 4038617"/>
                <a:gd name="connsiteY216" fmla="*/ 3171769 h 12560967"/>
                <a:gd name="connsiteX217" fmla="*/ 206419 w 4038617"/>
                <a:gd name="connsiteY217" fmla="*/ 3370097 h 12560967"/>
                <a:gd name="connsiteX218" fmla="*/ 160731 w 4038617"/>
                <a:gd name="connsiteY218" fmla="*/ 3660840 h 12560967"/>
                <a:gd name="connsiteX219" fmla="*/ 62086 w 4038617"/>
                <a:gd name="connsiteY219" fmla="*/ 4081379 h 12560967"/>
                <a:gd name="connsiteX220" fmla="*/ 822 w 4038617"/>
                <a:gd name="connsiteY220" fmla="*/ 4527877 h 12560967"/>
                <a:gd name="connsiteX221" fmla="*/ 3295563 w 4038617"/>
                <a:gd name="connsiteY221" fmla="*/ 4493611 h 12560967"/>
                <a:gd name="connsiteX222" fmla="*/ 3346444 w 4038617"/>
                <a:gd name="connsiteY222" fmla="*/ 4139528 h 12560967"/>
                <a:gd name="connsiteX223" fmla="*/ 3395247 w 4038617"/>
                <a:gd name="connsiteY223" fmla="*/ 4549683 h 12560967"/>
                <a:gd name="connsiteX224" fmla="*/ 3320484 w 4038617"/>
                <a:gd name="connsiteY224" fmla="*/ 4876769 h 12560967"/>
                <a:gd name="connsiteX225" fmla="*/ 3295563 w 4038617"/>
                <a:gd name="connsiteY225" fmla="*/ 4493611 h 12560967"/>
                <a:gd name="connsiteX226" fmla="*/ 658109 w 4038617"/>
                <a:gd name="connsiteY226" fmla="*/ 4969183 h 12560967"/>
                <a:gd name="connsiteX227" fmla="*/ 596845 w 4038617"/>
                <a:gd name="connsiteY227" fmla="*/ 4846656 h 12560967"/>
                <a:gd name="connsiteX228" fmla="*/ 705874 w 4038617"/>
                <a:gd name="connsiteY228" fmla="*/ 4770855 h 12560967"/>
                <a:gd name="connsiteX229" fmla="*/ 800365 w 4038617"/>
                <a:gd name="connsiteY229" fmla="*/ 4599525 h 12560967"/>
                <a:gd name="connsiteX230" fmla="*/ 810749 w 4038617"/>
                <a:gd name="connsiteY230" fmla="*/ 4464537 h 12560967"/>
                <a:gd name="connsiteX231" fmla="*/ 886550 w 4038617"/>
                <a:gd name="connsiteY231" fmla="*/ 4869500 h 12560967"/>
                <a:gd name="connsiteX232" fmla="*/ 828401 w 4038617"/>
                <a:gd name="connsiteY232" fmla="*/ 5078212 h 12560967"/>
                <a:gd name="connsiteX233" fmla="*/ 739101 w 4038617"/>
                <a:gd name="connsiteY233" fmla="*/ 5284847 h 12560967"/>
                <a:gd name="connsiteX234" fmla="*/ 708989 w 4038617"/>
                <a:gd name="connsiteY234" fmla="*/ 5149860 h 12560967"/>
                <a:gd name="connsiteX235" fmla="*/ 663301 w 4038617"/>
                <a:gd name="connsiteY235" fmla="*/ 5068867 h 12560967"/>
                <a:gd name="connsiteX236" fmla="*/ 658109 w 4038617"/>
                <a:gd name="connsiteY236" fmla="*/ 4969183 h 125609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</a:cxnLst>
              <a:rect l="l" t="t" r="r" b="b"/>
              <a:pathLst>
                <a:path w="4038617" h="12560967">
                  <a:moveTo>
                    <a:pt x="2899" y="4525801"/>
                  </a:moveTo>
                  <a:cubicBezTo>
                    <a:pt x="12244" y="4702323"/>
                    <a:pt x="38203" y="4907920"/>
                    <a:pt x="77661" y="5078212"/>
                  </a:cubicBezTo>
                  <a:cubicBezTo>
                    <a:pt x="110889" y="5215277"/>
                    <a:pt x="120234" y="5381416"/>
                    <a:pt x="155539" y="5525749"/>
                  </a:cubicBezTo>
                  <a:cubicBezTo>
                    <a:pt x="178383" y="5622317"/>
                    <a:pt x="185651" y="5717847"/>
                    <a:pt x="255222" y="5869449"/>
                  </a:cubicBezTo>
                  <a:cubicBezTo>
                    <a:pt x="295718" y="5959787"/>
                    <a:pt x="317524" y="6083353"/>
                    <a:pt x="343483" y="6174729"/>
                  </a:cubicBezTo>
                  <a:cubicBezTo>
                    <a:pt x="351790" y="6206918"/>
                    <a:pt x="366327" y="6239108"/>
                    <a:pt x="377749" y="6270259"/>
                  </a:cubicBezTo>
                  <a:cubicBezTo>
                    <a:pt x="388133" y="6298295"/>
                    <a:pt x="423438" y="6388633"/>
                    <a:pt x="439013" y="6415630"/>
                  </a:cubicBezTo>
                  <a:cubicBezTo>
                    <a:pt x="456665" y="6384479"/>
                    <a:pt x="448358" y="6283757"/>
                    <a:pt x="450435" y="6247415"/>
                  </a:cubicBezTo>
                  <a:cubicBezTo>
                    <a:pt x="496123" y="6327369"/>
                    <a:pt x="589576" y="6433282"/>
                    <a:pt x="711066" y="6454050"/>
                  </a:cubicBezTo>
                  <a:cubicBezTo>
                    <a:pt x="672646" y="6586961"/>
                    <a:pt x="650840" y="6719872"/>
                    <a:pt x="650840" y="6909893"/>
                  </a:cubicBezTo>
                  <a:cubicBezTo>
                    <a:pt x="650840" y="6964927"/>
                    <a:pt x="642533" y="7028267"/>
                    <a:pt x="656032" y="7080186"/>
                  </a:cubicBezTo>
                  <a:cubicBezTo>
                    <a:pt x="670569" y="7134180"/>
                    <a:pt x="681991" y="7213097"/>
                    <a:pt x="694452" y="7271245"/>
                  </a:cubicBezTo>
                  <a:cubicBezTo>
                    <a:pt x="718334" y="7393772"/>
                    <a:pt x="671608" y="7530837"/>
                    <a:pt x="687183" y="7626367"/>
                  </a:cubicBezTo>
                  <a:cubicBezTo>
                    <a:pt x="702759" y="7721897"/>
                    <a:pt x="710027" y="7794582"/>
                    <a:pt x="728718" y="7965913"/>
                  </a:cubicBezTo>
                  <a:cubicBezTo>
                    <a:pt x="748447" y="8138283"/>
                    <a:pt x="743255" y="8205776"/>
                    <a:pt x="751562" y="8248350"/>
                  </a:cubicBezTo>
                  <a:cubicBezTo>
                    <a:pt x="766099" y="8325189"/>
                    <a:pt x="772329" y="8413449"/>
                    <a:pt x="781675" y="8473675"/>
                  </a:cubicBezTo>
                  <a:cubicBezTo>
                    <a:pt x="801404" y="8599317"/>
                    <a:pt x="771291" y="8628392"/>
                    <a:pt x="778559" y="8766495"/>
                  </a:cubicBezTo>
                  <a:cubicBezTo>
                    <a:pt x="784790" y="8872409"/>
                    <a:pt x="773368" y="8930557"/>
                    <a:pt x="752600" y="9034394"/>
                  </a:cubicBezTo>
                  <a:cubicBezTo>
                    <a:pt x="730795" y="9136154"/>
                    <a:pt x="717296" y="9268027"/>
                    <a:pt x="697567" y="9369787"/>
                  </a:cubicBezTo>
                  <a:cubicBezTo>
                    <a:pt x="676799" y="9477777"/>
                    <a:pt x="667454" y="9574345"/>
                    <a:pt x="659147" y="9684412"/>
                  </a:cubicBezTo>
                  <a:cubicBezTo>
                    <a:pt x="649802" y="9793441"/>
                    <a:pt x="599960" y="9832899"/>
                    <a:pt x="605152" y="9940889"/>
                  </a:cubicBezTo>
                  <a:cubicBezTo>
                    <a:pt x="608267" y="10004229"/>
                    <a:pt x="599960" y="10135064"/>
                    <a:pt x="586461" y="10220210"/>
                  </a:cubicBezTo>
                  <a:cubicBezTo>
                    <a:pt x="576078" y="10288742"/>
                    <a:pt x="547003" y="10397771"/>
                    <a:pt x="529351" y="10465265"/>
                  </a:cubicBezTo>
                  <a:cubicBezTo>
                    <a:pt x="475356" y="10671900"/>
                    <a:pt x="486778" y="10818310"/>
                    <a:pt x="453550" y="10984449"/>
                  </a:cubicBezTo>
                  <a:cubicBezTo>
                    <a:pt x="441090" y="11047789"/>
                    <a:pt x="435898" y="11140204"/>
                    <a:pt x="419284" y="11201468"/>
                  </a:cubicBezTo>
                  <a:cubicBezTo>
                    <a:pt x="401632" y="11265846"/>
                    <a:pt x="359059" y="11368645"/>
                    <a:pt x="369442" y="11449638"/>
                  </a:cubicBezTo>
                  <a:cubicBezTo>
                    <a:pt x="379826" y="11530630"/>
                    <a:pt x="420322" y="11555551"/>
                    <a:pt x="437975" y="11629275"/>
                  </a:cubicBezTo>
                  <a:cubicBezTo>
                    <a:pt x="451474" y="11683271"/>
                    <a:pt x="373596" y="11774647"/>
                    <a:pt x="449397" y="11823450"/>
                  </a:cubicBezTo>
                  <a:cubicBezTo>
                    <a:pt x="415131" y="11861870"/>
                    <a:pt x="386056" y="11906520"/>
                    <a:pt x="376711" y="11976090"/>
                  </a:cubicBezTo>
                  <a:cubicBezTo>
                    <a:pt x="369442" y="12031124"/>
                    <a:pt x="354905" y="12039431"/>
                    <a:pt x="320639" y="12080965"/>
                  </a:cubicBezTo>
                  <a:cubicBezTo>
                    <a:pt x="280143" y="12132883"/>
                    <a:pt x="242762" y="12130807"/>
                    <a:pt x="199150" y="12239836"/>
                  </a:cubicBezTo>
                  <a:cubicBezTo>
                    <a:pt x="177344" y="12295908"/>
                    <a:pt x="181498" y="12353018"/>
                    <a:pt x="184613" y="12414282"/>
                  </a:cubicBezTo>
                  <a:cubicBezTo>
                    <a:pt x="187728" y="12499428"/>
                    <a:pt x="204342" y="12509811"/>
                    <a:pt x="299872" y="12540962"/>
                  </a:cubicBezTo>
                  <a:cubicBezTo>
                    <a:pt x="363212" y="12561730"/>
                    <a:pt x="487816" y="12562768"/>
                    <a:pt x="553234" y="12559653"/>
                  </a:cubicBezTo>
                  <a:cubicBezTo>
                    <a:pt x="665377" y="12554461"/>
                    <a:pt x="773368" y="12545116"/>
                    <a:pt x="888626" y="12510850"/>
                  </a:cubicBezTo>
                  <a:cubicBezTo>
                    <a:pt x="969619" y="12488006"/>
                    <a:pt x="1045420" y="12465162"/>
                    <a:pt x="1094223" y="12421550"/>
                  </a:cubicBezTo>
                  <a:cubicBezTo>
                    <a:pt x="1143027" y="12378977"/>
                    <a:pt x="1134720" y="12329136"/>
                    <a:pt x="1131605" y="12280332"/>
                  </a:cubicBezTo>
                  <a:cubicBezTo>
                    <a:pt x="1127451" y="12230490"/>
                    <a:pt x="1102530" y="12006203"/>
                    <a:pt x="1102530" y="12006203"/>
                  </a:cubicBezTo>
                  <a:cubicBezTo>
                    <a:pt x="1176254" y="11982320"/>
                    <a:pt x="1261401" y="11877445"/>
                    <a:pt x="1262439" y="11836949"/>
                  </a:cubicBezTo>
                  <a:cubicBezTo>
                    <a:pt x="1262439" y="11796452"/>
                    <a:pt x="1261401" y="11763225"/>
                    <a:pt x="1240633" y="11723767"/>
                  </a:cubicBezTo>
                  <a:cubicBezTo>
                    <a:pt x="1217789" y="11682232"/>
                    <a:pt x="1164832" y="11664580"/>
                    <a:pt x="1186638" y="11601239"/>
                  </a:cubicBezTo>
                  <a:cubicBezTo>
                    <a:pt x="1208444" y="11537899"/>
                    <a:pt x="1288398" y="11512978"/>
                    <a:pt x="1310204" y="11441331"/>
                  </a:cubicBezTo>
                  <a:cubicBezTo>
                    <a:pt x="1338240" y="11345801"/>
                    <a:pt x="1262439" y="11283499"/>
                    <a:pt x="1256209" y="11189007"/>
                  </a:cubicBezTo>
                  <a:cubicBezTo>
                    <a:pt x="1251017" y="11099708"/>
                    <a:pt x="1264516" y="11015600"/>
                    <a:pt x="1281130" y="10930454"/>
                  </a:cubicBezTo>
                  <a:cubicBezTo>
                    <a:pt x="1313319" y="10758084"/>
                    <a:pt x="1340317" y="10706166"/>
                    <a:pt x="1340317" y="10532759"/>
                  </a:cubicBezTo>
                  <a:cubicBezTo>
                    <a:pt x="1340317" y="10439306"/>
                    <a:pt x="1370429" y="10357274"/>
                    <a:pt x="1386005" y="10234747"/>
                  </a:cubicBezTo>
                  <a:cubicBezTo>
                    <a:pt x="1395350" y="10164138"/>
                    <a:pt x="1394312" y="10086260"/>
                    <a:pt x="1397427" y="9975155"/>
                  </a:cubicBezTo>
                  <a:cubicBezTo>
                    <a:pt x="1398465" y="9945042"/>
                    <a:pt x="1407810" y="9837053"/>
                    <a:pt x="1413002" y="9806940"/>
                  </a:cubicBezTo>
                  <a:cubicBezTo>
                    <a:pt x="1423386" y="9748791"/>
                    <a:pt x="1448307" y="9684412"/>
                    <a:pt x="1451422" y="9631455"/>
                  </a:cubicBezTo>
                  <a:cubicBezTo>
                    <a:pt x="1454537" y="9567076"/>
                    <a:pt x="1429616" y="9512043"/>
                    <a:pt x="1432731" y="9447665"/>
                  </a:cubicBezTo>
                  <a:cubicBezTo>
                    <a:pt x="1434808" y="9384324"/>
                    <a:pt x="1466997" y="9317869"/>
                    <a:pt x="1471151" y="9249336"/>
                  </a:cubicBezTo>
                  <a:cubicBezTo>
                    <a:pt x="1475304" y="9170420"/>
                    <a:pt x="1511647" y="9110195"/>
                    <a:pt x="1524108" y="9036470"/>
                  </a:cubicBezTo>
                  <a:cubicBezTo>
                    <a:pt x="1537606" y="8957555"/>
                    <a:pt x="1558374" y="8839181"/>
                    <a:pt x="1578103" y="8761303"/>
                  </a:cubicBezTo>
                  <a:cubicBezTo>
                    <a:pt x="1608215" y="8638776"/>
                    <a:pt x="1651827" y="8581665"/>
                    <a:pt x="1668441" y="8456023"/>
                  </a:cubicBezTo>
                  <a:cubicBezTo>
                    <a:pt x="1682978" y="8351148"/>
                    <a:pt x="1686093" y="8302344"/>
                    <a:pt x="1692323" y="8196431"/>
                  </a:cubicBezTo>
                  <a:cubicBezTo>
                    <a:pt x="1697515" y="8104016"/>
                    <a:pt x="1763971" y="8042752"/>
                    <a:pt x="1776431" y="7951376"/>
                  </a:cubicBezTo>
                  <a:cubicBezTo>
                    <a:pt x="1786815" y="7875575"/>
                    <a:pt x="1786815" y="7765508"/>
                    <a:pt x="1806544" y="7691784"/>
                  </a:cubicBezTo>
                  <a:cubicBezTo>
                    <a:pt x="1829388" y="7614945"/>
                    <a:pt x="1921803" y="7477881"/>
                    <a:pt x="1943608" y="7401041"/>
                  </a:cubicBezTo>
                  <a:cubicBezTo>
                    <a:pt x="1965414" y="7324202"/>
                    <a:pt x="1973721" y="7211020"/>
                    <a:pt x="2004872" y="7125874"/>
                  </a:cubicBezTo>
                  <a:cubicBezTo>
                    <a:pt x="2043292" y="7218289"/>
                    <a:pt x="2075481" y="7507994"/>
                    <a:pt x="2111824" y="7625329"/>
                  </a:cubicBezTo>
                  <a:cubicBezTo>
                    <a:pt x="2147128" y="7742664"/>
                    <a:pt x="2223968" y="7969028"/>
                    <a:pt x="2259272" y="8053137"/>
                  </a:cubicBezTo>
                  <a:cubicBezTo>
                    <a:pt x="2311191" y="8175664"/>
                    <a:pt x="2330920" y="8302344"/>
                    <a:pt x="2370377" y="8430064"/>
                  </a:cubicBezTo>
                  <a:cubicBezTo>
                    <a:pt x="2434756" y="8633584"/>
                    <a:pt x="2465907" y="8818413"/>
                    <a:pt x="2518864" y="9020895"/>
                  </a:cubicBezTo>
                  <a:cubicBezTo>
                    <a:pt x="2541708" y="9105003"/>
                    <a:pt x="2545862" y="9262834"/>
                    <a:pt x="2580128" y="9341751"/>
                  </a:cubicBezTo>
                  <a:cubicBezTo>
                    <a:pt x="2619586" y="9430012"/>
                    <a:pt x="2658005" y="9526580"/>
                    <a:pt x="2661121" y="9622110"/>
                  </a:cubicBezTo>
                  <a:cubicBezTo>
                    <a:pt x="2669428" y="9789287"/>
                    <a:pt x="2708885" y="9881702"/>
                    <a:pt x="2714077" y="10051995"/>
                  </a:cubicBezTo>
                  <a:cubicBezTo>
                    <a:pt x="2720308" y="10216056"/>
                    <a:pt x="2728615" y="10345852"/>
                    <a:pt x="2752497" y="10507838"/>
                  </a:cubicBezTo>
                  <a:cubicBezTo>
                    <a:pt x="2763919" y="10586754"/>
                    <a:pt x="2823106" y="10650094"/>
                    <a:pt x="2807530" y="10754969"/>
                  </a:cubicBezTo>
                  <a:cubicBezTo>
                    <a:pt x="2797147" y="10824540"/>
                    <a:pt x="2828298" y="10887880"/>
                    <a:pt x="2828298" y="10960567"/>
                  </a:cubicBezTo>
                  <a:cubicBezTo>
                    <a:pt x="2828298" y="11027022"/>
                    <a:pt x="2818953" y="11101785"/>
                    <a:pt x="2828298" y="11167202"/>
                  </a:cubicBezTo>
                  <a:cubicBezTo>
                    <a:pt x="2837643" y="11231581"/>
                    <a:pt x="2894753" y="11317765"/>
                    <a:pt x="2889561" y="11388374"/>
                  </a:cubicBezTo>
                  <a:cubicBezTo>
                    <a:pt x="2880216" y="11518170"/>
                    <a:pt x="2757689" y="11561781"/>
                    <a:pt x="2828298" y="11690539"/>
                  </a:cubicBezTo>
                  <a:cubicBezTo>
                    <a:pt x="2858411" y="11747649"/>
                    <a:pt x="2859449" y="11786069"/>
                    <a:pt x="2909291" y="11802683"/>
                  </a:cubicBezTo>
                  <a:cubicBezTo>
                    <a:pt x="2949787" y="11815143"/>
                    <a:pt x="2969516" y="11809952"/>
                    <a:pt x="2986130" y="11835911"/>
                  </a:cubicBezTo>
                  <a:cubicBezTo>
                    <a:pt x="3016242" y="11883676"/>
                    <a:pt x="3033895" y="11966745"/>
                    <a:pt x="3044278" y="11998935"/>
                  </a:cubicBezTo>
                  <a:cubicBezTo>
                    <a:pt x="2986130" y="12113155"/>
                    <a:pt x="2983015" y="12356133"/>
                    <a:pt x="3013127" y="12373785"/>
                  </a:cubicBezTo>
                  <a:cubicBezTo>
                    <a:pt x="3101389" y="12428819"/>
                    <a:pt x="3156422" y="12397667"/>
                    <a:pt x="3236376" y="12399745"/>
                  </a:cubicBezTo>
                  <a:cubicBezTo>
                    <a:pt x="3258182" y="12463084"/>
                    <a:pt x="3302832" y="12503581"/>
                    <a:pt x="3463779" y="12533693"/>
                  </a:cubicBezTo>
                  <a:cubicBezTo>
                    <a:pt x="3548925" y="12550308"/>
                    <a:pt x="3724409" y="12544078"/>
                    <a:pt x="3843822" y="12533693"/>
                  </a:cubicBezTo>
                  <a:cubicBezTo>
                    <a:pt x="3927929" y="12526425"/>
                    <a:pt x="3999577" y="12490082"/>
                    <a:pt x="4019306" y="12444394"/>
                  </a:cubicBezTo>
                  <a:cubicBezTo>
                    <a:pt x="4037997" y="12398706"/>
                    <a:pt x="4049419" y="12289677"/>
                    <a:pt x="4023459" y="12224260"/>
                  </a:cubicBezTo>
                  <a:cubicBezTo>
                    <a:pt x="3993347" y="12146383"/>
                    <a:pt x="3888471" y="12112116"/>
                    <a:pt x="3843822" y="12051891"/>
                  </a:cubicBezTo>
                  <a:cubicBezTo>
                    <a:pt x="3820978" y="12019702"/>
                    <a:pt x="3805402" y="11960515"/>
                    <a:pt x="3782558" y="11926248"/>
                  </a:cubicBezTo>
                  <a:cubicBezTo>
                    <a:pt x="3760752" y="11893021"/>
                    <a:pt x="3736870" y="11882637"/>
                    <a:pt x="3725448" y="11849409"/>
                  </a:cubicBezTo>
                  <a:cubicBezTo>
                    <a:pt x="3717141" y="11822412"/>
                    <a:pt x="3656915" y="11799567"/>
                    <a:pt x="3628879" y="11762186"/>
                  </a:cubicBezTo>
                  <a:cubicBezTo>
                    <a:pt x="3635110" y="11752841"/>
                    <a:pt x="3646532" y="11745573"/>
                    <a:pt x="3664184" y="11742458"/>
                  </a:cubicBezTo>
                  <a:cubicBezTo>
                    <a:pt x="3661069" y="11687424"/>
                    <a:pt x="3622649" y="11626160"/>
                    <a:pt x="3584230" y="11581510"/>
                  </a:cubicBezTo>
                  <a:cubicBezTo>
                    <a:pt x="3638225" y="11585664"/>
                    <a:pt x="3662107" y="11537899"/>
                    <a:pt x="3661069" y="11440292"/>
                  </a:cubicBezTo>
                  <a:cubicBezTo>
                    <a:pt x="3661069" y="11349955"/>
                    <a:pt x="3661069" y="11241964"/>
                    <a:pt x="3638225" y="11160972"/>
                  </a:cubicBezTo>
                  <a:cubicBezTo>
                    <a:pt x="3618496" y="11090363"/>
                    <a:pt x="3624726" y="11010408"/>
                    <a:pt x="3596690" y="10939799"/>
                  </a:cubicBezTo>
                  <a:cubicBezTo>
                    <a:pt x="3569692" y="10872305"/>
                    <a:pt x="3551002" y="10781967"/>
                    <a:pt x="3542695" y="10710320"/>
                  </a:cubicBezTo>
                  <a:cubicBezTo>
                    <a:pt x="3528158" y="10569101"/>
                    <a:pt x="3516736" y="10467342"/>
                    <a:pt x="3516736" y="10325085"/>
                  </a:cubicBezTo>
                  <a:lnTo>
                    <a:pt x="3516736" y="9904546"/>
                  </a:lnTo>
                  <a:cubicBezTo>
                    <a:pt x="3516736" y="9760213"/>
                    <a:pt x="3485585" y="9587844"/>
                    <a:pt x="3447165" y="9553578"/>
                  </a:cubicBezTo>
                  <a:cubicBezTo>
                    <a:pt x="3408745" y="9519311"/>
                    <a:pt x="3405630" y="9450780"/>
                    <a:pt x="3378633" y="9346943"/>
                  </a:cubicBezTo>
                  <a:cubicBezTo>
                    <a:pt x="3351635" y="9244144"/>
                    <a:pt x="3332945" y="9100849"/>
                    <a:pt x="3316331" y="9002205"/>
                  </a:cubicBezTo>
                  <a:cubicBezTo>
                    <a:pt x="3297640" y="8878639"/>
                    <a:pt x="3298678" y="8785185"/>
                    <a:pt x="3292448" y="8660582"/>
                  </a:cubicBezTo>
                  <a:cubicBezTo>
                    <a:pt x="3285180" y="8499634"/>
                    <a:pt x="3243645" y="8361531"/>
                    <a:pt x="3224954" y="8216160"/>
                  </a:cubicBezTo>
                  <a:cubicBezTo>
                    <a:pt x="3240530" y="8147628"/>
                    <a:pt x="3250914" y="8102978"/>
                    <a:pt x="3270642" y="8025100"/>
                  </a:cubicBezTo>
                  <a:cubicBezTo>
                    <a:pt x="3293487" y="7932686"/>
                    <a:pt x="3313216" y="7866230"/>
                    <a:pt x="3313216" y="7803928"/>
                  </a:cubicBezTo>
                  <a:cubicBezTo>
                    <a:pt x="3313216" y="7632597"/>
                    <a:pt x="3316331" y="7577564"/>
                    <a:pt x="3324638" y="7406233"/>
                  </a:cubicBezTo>
                  <a:cubicBezTo>
                    <a:pt x="3328791" y="7319011"/>
                    <a:pt x="3316331" y="7203752"/>
                    <a:pt x="3300755" y="7115490"/>
                  </a:cubicBezTo>
                  <a:cubicBezTo>
                    <a:pt x="3291410" y="7061495"/>
                    <a:pt x="3354750" y="6967003"/>
                    <a:pt x="3316331" y="6837207"/>
                  </a:cubicBezTo>
                  <a:cubicBezTo>
                    <a:pt x="3358904" y="6837207"/>
                    <a:pt x="3446127" y="6837207"/>
                    <a:pt x="3491815" y="6814364"/>
                  </a:cubicBezTo>
                  <a:cubicBezTo>
                    <a:pt x="3499083" y="6726102"/>
                    <a:pt x="3426398" y="6447820"/>
                    <a:pt x="3400439" y="6356443"/>
                  </a:cubicBezTo>
                  <a:cubicBezTo>
                    <a:pt x="3457549" y="6283757"/>
                    <a:pt x="3465856" y="6272336"/>
                    <a:pt x="3495968" y="6212110"/>
                  </a:cubicBezTo>
                  <a:cubicBezTo>
                    <a:pt x="3527119" y="6148769"/>
                    <a:pt x="3549964" y="6139424"/>
                    <a:pt x="3582153" y="6101005"/>
                  </a:cubicBezTo>
                  <a:cubicBezTo>
                    <a:pt x="3625764" y="6050124"/>
                    <a:pt x="3646532" y="6005475"/>
                    <a:pt x="3671453" y="5952518"/>
                  </a:cubicBezTo>
                  <a:cubicBezTo>
                    <a:pt x="3693258" y="5907868"/>
                    <a:pt x="3677683" y="5850758"/>
                    <a:pt x="3687028" y="5765612"/>
                  </a:cubicBezTo>
                  <a:cubicBezTo>
                    <a:pt x="3696373" y="5680466"/>
                    <a:pt x="3709872" y="5608818"/>
                    <a:pt x="3709872" y="5544439"/>
                  </a:cubicBezTo>
                  <a:cubicBezTo>
                    <a:pt x="3755560" y="5475907"/>
                    <a:pt x="3777366" y="5456178"/>
                    <a:pt x="3820978" y="5391799"/>
                  </a:cubicBezTo>
                  <a:cubicBezTo>
                    <a:pt x="3897817" y="5275502"/>
                    <a:pt x="3913392" y="5173742"/>
                    <a:pt x="3950774" y="5040831"/>
                  </a:cubicBezTo>
                  <a:cubicBezTo>
                    <a:pt x="3966349" y="4985797"/>
                    <a:pt x="3976733" y="4881961"/>
                    <a:pt x="3965311" y="4824850"/>
                  </a:cubicBezTo>
                  <a:cubicBezTo>
                    <a:pt x="3951812" y="4756318"/>
                    <a:pt x="3935198" y="4702323"/>
                    <a:pt x="3927929" y="4627561"/>
                  </a:cubicBezTo>
                  <a:cubicBezTo>
                    <a:pt x="3914430" y="4496726"/>
                    <a:pt x="3957004" y="4407426"/>
                    <a:pt x="3950774" y="4276592"/>
                  </a:cubicBezTo>
                  <a:cubicBezTo>
                    <a:pt x="3944543" y="4142643"/>
                    <a:pt x="3913392" y="3943276"/>
                    <a:pt x="3893663" y="3810365"/>
                  </a:cubicBezTo>
                  <a:cubicBezTo>
                    <a:pt x="3880165" y="3715873"/>
                    <a:pt x="3890548" y="3616190"/>
                    <a:pt x="3882241" y="3451090"/>
                  </a:cubicBezTo>
                  <a:cubicBezTo>
                    <a:pt x="3873934" y="3287027"/>
                    <a:pt x="3828246" y="2874795"/>
                    <a:pt x="3813709" y="2767843"/>
                  </a:cubicBezTo>
                  <a:cubicBezTo>
                    <a:pt x="3799172" y="2660892"/>
                    <a:pt x="3782558" y="2559131"/>
                    <a:pt x="3745177" y="2481254"/>
                  </a:cubicBezTo>
                  <a:cubicBezTo>
                    <a:pt x="3712987" y="2414798"/>
                    <a:pt x="3638225" y="2405453"/>
                    <a:pt x="3572808" y="2374302"/>
                  </a:cubicBezTo>
                  <a:cubicBezTo>
                    <a:pt x="3453395" y="2317192"/>
                    <a:pt x="3345405" y="2269427"/>
                    <a:pt x="3224954" y="2207125"/>
                  </a:cubicBezTo>
                  <a:cubicBezTo>
                    <a:pt x="3122156" y="2154168"/>
                    <a:pt x="3011051" y="2117825"/>
                    <a:pt x="2878140" y="2045139"/>
                  </a:cubicBezTo>
                  <a:cubicBezTo>
                    <a:pt x="2837643" y="2022295"/>
                    <a:pt x="2673581" y="1951686"/>
                    <a:pt x="2608164" y="1905998"/>
                  </a:cubicBezTo>
                  <a:cubicBezTo>
                    <a:pt x="2545862" y="1862387"/>
                    <a:pt x="2474214" y="1781394"/>
                    <a:pt x="2448255" y="1789701"/>
                  </a:cubicBezTo>
                  <a:cubicBezTo>
                    <a:pt x="2450332" y="1688979"/>
                    <a:pt x="2459677" y="1513495"/>
                    <a:pt x="2463831" y="1485459"/>
                  </a:cubicBezTo>
                  <a:cubicBezTo>
                    <a:pt x="2463831" y="1485459"/>
                    <a:pt x="2467984" y="1471960"/>
                    <a:pt x="2474214" y="1449116"/>
                  </a:cubicBezTo>
                  <a:cubicBezTo>
                    <a:pt x="2474214" y="1461577"/>
                    <a:pt x="2475253" y="1471960"/>
                    <a:pt x="2478368" y="1481306"/>
                  </a:cubicBezTo>
                  <a:cubicBezTo>
                    <a:pt x="2475253" y="1447039"/>
                    <a:pt x="2480445" y="1432502"/>
                    <a:pt x="2481483" y="1413812"/>
                  </a:cubicBezTo>
                  <a:cubicBezTo>
                    <a:pt x="2484598" y="1402390"/>
                    <a:pt x="2486675" y="1388891"/>
                    <a:pt x="2489790" y="1375392"/>
                  </a:cubicBezTo>
                  <a:cubicBezTo>
                    <a:pt x="2487713" y="1402390"/>
                    <a:pt x="2487713" y="1427310"/>
                    <a:pt x="2493943" y="1444963"/>
                  </a:cubicBezTo>
                  <a:cubicBezTo>
                    <a:pt x="2489790" y="1396159"/>
                    <a:pt x="2496020" y="1375392"/>
                    <a:pt x="2500173" y="1351510"/>
                  </a:cubicBezTo>
                  <a:cubicBezTo>
                    <a:pt x="2501212" y="1379545"/>
                    <a:pt x="2506404" y="1406543"/>
                    <a:pt x="2518864" y="1451193"/>
                  </a:cubicBezTo>
                  <a:cubicBezTo>
                    <a:pt x="2505365" y="1385776"/>
                    <a:pt x="2510557" y="1329704"/>
                    <a:pt x="2521979" y="1293361"/>
                  </a:cubicBezTo>
                  <a:cubicBezTo>
                    <a:pt x="2516787" y="1316205"/>
                    <a:pt x="2517826" y="1341126"/>
                    <a:pt x="2521979" y="1392006"/>
                  </a:cubicBezTo>
                  <a:cubicBezTo>
                    <a:pt x="2521979" y="1342164"/>
                    <a:pt x="2521979" y="1318282"/>
                    <a:pt x="2526133" y="1296476"/>
                  </a:cubicBezTo>
                  <a:cubicBezTo>
                    <a:pt x="2526133" y="1308936"/>
                    <a:pt x="2526133" y="1325550"/>
                    <a:pt x="2529248" y="1338011"/>
                  </a:cubicBezTo>
                  <a:cubicBezTo>
                    <a:pt x="2528209" y="1317243"/>
                    <a:pt x="2530286" y="1290246"/>
                    <a:pt x="2531325" y="1291284"/>
                  </a:cubicBezTo>
                  <a:cubicBezTo>
                    <a:pt x="2531325" y="1304783"/>
                    <a:pt x="2531325" y="1316205"/>
                    <a:pt x="2534440" y="1327627"/>
                  </a:cubicBezTo>
                  <a:cubicBezTo>
                    <a:pt x="2534440" y="1311013"/>
                    <a:pt x="2534440" y="1304783"/>
                    <a:pt x="2536516" y="1295438"/>
                  </a:cubicBezTo>
                  <a:cubicBezTo>
                    <a:pt x="2555207" y="1302706"/>
                    <a:pt x="2566629" y="1285054"/>
                    <a:pt x="2580128" y="1266363"/>
                  </a:cubicBezTo>
                  <a:cubicBezTo>
                    <a:pt x="2601934" y="1236251"/>
                    <a:pt x="2618548" y="1113723"/>
                    <a:pt x="2620624" y="1058690"/>
                  </a:cubicBezTo>
                  <a:cubicBezTo>
                    <a:pt x="2620624" y="1052460"/>
                    <a:pt x="2620624" y="1044153"/>
                    <a:pt x="2620624" y="1035846"/>
                  </a:cubicBezTo>
                  <a:cubicBezTo>
                    <a:pt x="2624778" y="1064920"/>
                    <a:pt x="2622701" y="1096071"/>
                    <a:pt x="2614394" y="1162527"/>
                  </a:cubicBezTo>
                  <a:cubicBezTo>
                    <a:pt x="2623739" y="1109570"/>
                    <a:pt x="2627893" y="1081534"/>
                    <a:pt x="2626855" y="1056613"/>
                  </a:cubicBezTo>
                  <a:cubicBezTo>
                    <a:pt x="2628931" y="1090879"/>
                    <a:pt x="2625816" y="1138644"/>
                    <a:pt x="2623739" y="1156296"/>
                  </a:cubicBezTo>
                  <a:cubicBezTo>
                    <a:pt x="2642430" y="1089841"/>
                    <a:pt x="2647622" y="1033769"/>
                    <a:pt x="2646583" y="976659"/>
                  </a:cubicBezTo>
                  <a:cubicBezTo>
                    <a:pt x="2648660" y="998464"/>
                    <a:pt x="2646583" y="1026500"/>
                    <a:pt x="2646583" y="1070112"/>
                  </a:cubicBezTo>
                  <a:cubicBezTo>
                    <a:pt x="2650737" y="1025462"/>
                    <a:pt x="2653852" y="1001580"/>
                    <a:pt x="2652814" y="979774"/>
                  </a:cubicBezTo>
                  <a:cubicBezTo>
                    <a:pt x="2652814" y="936162"/>
                    <a:pt x="2650737" y="926817"/>
                    <a:pt x="2646583" y="886321"/>
                  </a:cubicBezTo>
                  <a:cubicBezTo>
                    <a:pt x="2642430" y="830249"/>
                    <a:pt x="2635161" y="811558"/>
                    <a:pt x="2622701" y="762755"/>
                  </a:cubicBezTo>
                  <a:cubicBezTo>
                    <a:pt x="2629969" y="780407"/>
                    <a:pt x="2638276" y="795983"/>
                    <a:pt x="2648660" y="809481"/>
                  </a:cubicBezTo>
                  <a:cubicBezTo>
                    <a:pt x="2641392" y="793906"/>
                    <a:pt x="2634123" y="777292"/>
                    <a:pt x="2626855" y="760678"/>
                  </a:cubicBezTo>
                  <a:cubicBezTo>
                    <a:pt x="2634123" y="775215"/>
                    <a:pt x="2643468" y="793906"/>
                    <a:pt x="2651775" y="798059"/>
                  </a:cubicBezTo>
                  <a:cubicBezTo>
                    <a:pt x="2610241" y="643343"/>
                    <a:pt x="2625816" y="532237"/>
                    <a:pt x="2574936" y="412825"/>
                  </a:cubicBezTo>
                  <a:cubicBezTo>
                    <a:pt x="2588435" y="437746"/>
                    <a:pt x="2600895" y="469935"/>
                    <a:pt x="2608164" y="512508"/>
                  </a:cubicBezTo>
                  <a:cubicBezTo>
                    <a:pt x="2601934" y="454360"/>
                    <a:pt x="2562476" y="356753"/>
                    <a:pt x="2529248" y="305873"/>
                  </a:cubicBezTo>
                  <a:cubicBezTo>
                    <a:pt x="2496020" y="256031"/>
                    <a:pt x="2439948" y="179192"/>
                    <a:pt x="2338188" y="105468"/>
                  </a:cubicBezTo>
                  <a:cubicBezTo>
                    <a:pt x="2274848" y="59780"/>
                    <a:pt x="2209431" y="37974"/>
                    <a:pt x="2155435" y="27590"/>
                  </a:cubicBezTo>
                  <a:cubicBezTo>
                    <a:pt x="2115977" y="20322"/>
                    <a:pt x="2079634" y="21360"/>
                    <a:pt x="2051599" y="24475"/>
                  </a:cubicBezTo>
                  <a:cubicBezTo>
                    <a:pt x="2084826" y="17207"/>
                    <a:pt x="2129476" y="16168"/>
                    <a:pt x="2189702" y="31744"/>
                  </a:cubicBezTo>
                  <a:cubicBezTo>
                    <a:pt x="2091057" y="-2522"/>
                    <a:pt x="2012141" y="23437"/>
                    <a:pt x="1984105" y="34859"/>
                  </a:cubicBezTo>
                  <a:cubicBezTo>
                    <a:pt x="1953992" y="18245"/>
                    <a:pt x="1881306" y="-12906"/>
                    <a:pt x="1787853" y="5785"/>
                  </a:cubicBezTo>
                  <a:cubicBezTo>
                    <a:pt x="1844963" y="593"/>
                    <a:pt x="1892728" y="8900"/>
                    <a:pt x="1928033" y="19283"/>
                  </a:cubicBezTo>
                  <a:cubicBezTo>
                    <a:pt x="1872999" y="4746"/>
                    <a:pt x="1826273" y="4746"/>
                    <a:pt x="1776431" y="13053"/>
                  </a:cubicBezTo>
                  <a:cubicBezTo>
                    <a:pt x="1719321" y="22399"/>
                    <a:pt x="1667402" y="30705"/>
                    <a:pt x="1610292" y="66010"/>
                  </a:cubicBezTo>
                  <a:cubicBezTo>
                    <a:pt x="1553182" y="101314"/>
                    <a:pt x="1514762" y="120005"/>
                    <a:pt x="1468036" y="184384"/>
                  </a:cubicBezTo>
                  <a:cubicBezTo>
                    <a:pt x="1499187" y="145964"/>
                    <a:pt x="1532415" y="118967"/>
                    <a:pt x="1561489" y="101314"/>
                  </a:cubicBezTo>
                  <a:cubicBezTo>
                    <a:pt x="1470113" y="167770"/>
                    <a:pt x="1404695" y="260185"/>
                    <a:pt x="1359007" y="347408"/>
                  </a:cubicBezTo>
                  <a:cubicBezTo>
                    <a:pt x="1320587" y="422170"/>
                    <a:pt x="1311242" y="486549"/>
                    <a:pt x="1299820" y="570657"/>
                  </a:cubicBezTo>
                  <a:cubicBezTo>
                    <a:pt x="1286321" y="664110"/>
                    <a:pt x="1297743" y="792868"/>
                    <a:pt x="1298782" y="842709"/>
                  </a:cubicBezTo>
                  <a:cubicBezTo>
                    <a:pt x="1298782" y="891512"/>
                    <a:pt x="1297743" y="957968"/>
                    <a:pt x="1308127" y="1016117"/>
                  </a:cubicBezTo>
                  <a:cubicBezTo>
                    <a:pt x="1305012" y="969390"/>
                    <a:pt x="1302935" y="940316"/>
                    <a:pt x="1305012" y="916433"/>
                  </a:cubicBezTo>
                  <a:cubicBezTo>
                    <a:pt x="1307089" y="949661"/>
                    <a:pt x="1310204" y="995349"/>
                    <a:pt x="1312281" y="1033769"/>
                  </a:cubicBezTo>
                  <a:cubicBezTo>
                    <a:pt x="1313319" y="1058690"/>
                    <a:pt x="1317472" y="1105416"/>
                    <a:pt x="1343432" y="1186409"/>
                  </a:cubicBezTo>
                  <a:cubicBezTo>
                    <a:pt x="1335125" y="1132414"/>
                    <a:pt x="1330971" y="1095033"/>
                    <a:pt x="1330971" y="1032731"/>
                  </a:cubicBezTo>
                  <a:cubicBezTo>
                    <a:pt x="1330971" y="1069073"/>
                    <a:pt x="1334086" y="1102301"/>
                    <a:pt x="1341355" y="1124107"/>
                  </a:cubicBezTo>
                  <a:cubicBezTo>
                    <a:pt x="1339278" y="1100225"/>
                    <a:pt x="1338240" y="1074265"/>
                    <a:pt x="1337201" y="1050383"/>
                  </a:cubicBezTo>
                  <a:cubicBezTo>
                    <a:pt x="1340317" y="1075304"/>
                    <a:pt x="1344470" y="1103340"/>
                    <a:pt x="1350700" y="1126184"/>
                  </a:cubicBezTo>
                  <a:cubicBezTo>
                    <a:pt x="1346547" y="1097109"/>
                    <a:pt x="1343432" y="1061805"/>
                    <a:pt x="1341355" y="1032731"/>
                  </a:cubicBezTo>
                  <a:cubicBezTo>
                    <a:pt x="1344470" y="1051421"/>
                    <a:pt x="1344470" y="1072189"/>
                    <a:pt x="1348623" y="1082572"/>
                  </a:cubicBezTo>
                  <a:cubicBezTo>
                    <a:pt x="1347585" y="1068035"/>
                    <a:pt x="1344470" y="1032731"/>
                    <a:pt x="1343432" y="1020270"/>
                  </a:cubicBezTo>
                  <a:cubicBezTo>
                    <a:pt x="1343432" y="1023385"/>
                    <a:pt x="1348623" y="1053498"/>
                    <a:pt x="1349662" y="1056613"/>
                  </a:cubicBezTo>
                  <a:cubicBezTo>
                    <a:pt x="1351739" y="1072189"/>
                    <a:pt x="1351739" y="1063882"/>
                    <a:pt x="1353815" y="1079457"/>
                  </a:cubicBezTo>
                  <a:cubicBezTo>
                    <a:pt x="1354854" y="1098148"/>
                    <a:pt x="1356930" y="1126184"/>
                    <a:pt x="1356930" y="1156296"/>
                  </a:cubicBezTo>
                  <a:cubicBezTo>
                    <a:pt x="1356930" y="1137606"/>
                    <a:pt x="1357969" y="1122030"/>
                    <a:pt x="1357969" y="1108531"/>
                  </a:cubicBezTo>
                  <a:cubicBezTo>
                    <a:pt x="1359007" y="1147989"/>
                    <a:pt x="1361084" y="1172910"/>
                    <a:pt x="1376659" y="1232097"/>
                  </a:cubicBezTo>
                  <a:cubicBezTo>
                    <a:pt x="1368352" y="1186409"/>
                    <a:pt x="1364199" y="1162527"/>
                    <a:pt x="1364199" y="1139683"/>
                  </a:cubicBezTo>
                  <a:cubicBezTo>
                    <a:pt x="1368352" y="1164603"/>
                    <a:pt x="1370429" y="1183294"/>
                    <a:pt x="1374583" y="1201985"/>
                  </a:cubicBezTo>
                  <a:cubicBezTo>
                    <a:pt x="1378736" y="1222752"/>
                    <a:pt x="1384966" y="1244558"/>
                    <a:pt x="1395350" y="1265325"/>
                  </a:cubicBezTo>
                  <a:cubicBezTo>
                    <a:pt x="1391197" y="1242481"/>
                    <a:pt x="1390158" y="1218598"/>
                    <a:pt x="1390158" y="1204061"/>
                  </a:cubicBezTo>
                  <a:cubicBezTo>
                    <a:pt x="1392235" y="1224829"/>
                    <a:pt x="1396388" y="1251826"/>
                    <a:pt x="1400542" y="1270517"/>
                  </a:cubicBezTo>
                  <a:cubicBezTo>
                    <a:pt x="1397427" y="1253903"/>
                    <a:pt x="1396388" y="1235212"/>
                    <a:pt x="1395350" y="1216522"/>
                  </a:cubicBezTo>
                  <a:cubicBezTo>
                    <a:pt x="1398465" y="1246634"/>
                    <a:pt x="1404695" y="1275709"/>
                    <a:pt x="1410926" y="1292323"/>
                  </a:cubicBezTo>
                  <a:cubicBezTo>
                    <a:pt x="1405734" y="1253903"/>
                    <a:pt x="1403657" y="1223790"/>
                    <a:pt x="1402619" y="1199908"/>
                  </a:cubicBezTo>
                  <a:cubicBezTo>
                    <a:pt x="1403657" y="1211330"/>
                    <a:pt x="1405734" y="1221714"/>
                    <a:pt x="1406772" y="1231059"/>
                  </a:cubicBezTo>
                  <a:cubicBezTo>
                    <a:pt x="1421309" y="1307898"/>
                    <a:pt x="1431693" y="1341126"/>
                    <a:pt x="1463882" y="1358778"/>
                  </a:cubicBezTo>
                  <a:cubicBezTo>
                    <a:pt x="1479458" y="1367085"/>
                    <a:pt x="1495033" y="1369162"/>
                    <a:pt x="1504379" y="1368123"/>
                  </a:cubicBezTo>
                  <a:cubicBezTo>
                    <a:pt x="1512686" y="1389929"/>
                    <a:pt x="1514762" y="1410696"/>
                    <a:pt x="1514762" y="1425234"/>
                  </a:cubicBezTo>
                  <a:cubicBezTo>
                    <a:pt x="1516839" y="1411735"/>
                    <a:pt x="1514762" y="1390968"/>
                    <a:pt x="1509571" y="1367085"/>
                  </a:cubicBezTo>
                  <a:cubicBezTo>
                    <a:pt x="1511647" y="1367085"/>
                    <a:pt x="1513724" y="1366047"/>
                    <a:pt x="1515801" y="1365008"/>
                  </a:cubicBezTo>
                  <a:cubicBezTo>
                    <a:pt x="1520993" y="1402390"/>
                    <a:pt x="1523069" y="1447039"/>
                    <a:pt x="1526184" y="1475075"/>
                  </a:cubicBezTo>
                  <a:cubicBezTo>
                    <a:pt x="1530338" y="1443924"/>
                    <a:pt x="1531376" y="1419003"/>
                    <a:pt x="1532415" y="1396159"/>
                  </a:cubicBezTo>
                  <a:cubicBezTo>
                    <a:pt x="1534491" y="1417965"/>
                    <a:pt x="1535530" y="1444963"/>
                    <a:pt x="1535530" y="1485459"/>
                  </a:cubicBezTo>
                  <a:cubicBezTo>
                    <a:pt x="1537606" y="1439771"/>
                    <a:pt x="1537606" y="1411735"/>
                    <a:pt x="1535530" y="1389929"/>
                  </a:cubicBezTo>
                  <a:cubicBezTo>
                    <a:pt x="1537606" y="1398236"/>
                    <a:pt x="1540722" y="1406543"/>
                    <a:pt x="1542798" y="1413812"/>
                  </a:cubicBezTo>
                  <a:cubicBezTo>
                    <a:pt x="1543837" y="1437694"/>
                    <a:pt x="1546952" y="1458461"/>
                    <a:pt x="1553182" y="1475075"/>
                  </a:cubicBezTo>
                  <a:cubicBezTo>
                    <a:pt x="1552144" y="1460538"/>
                    <a:pt x="1551105" y="1448078"/>
                    <a:pt x="1550067" y="1435617"/>
                  </a:cubicBezTo>
                  <a:cubicBezTo>
                    <a:pt x="1566681" y="1483382"/>
                    <a:pt x="1584333" y="1522840"/>
                    <a:pt x="1589525" y="1588257"/>
                  </a:cubicBezTo>
                  <a:cubicBezTo>
                    <a:pt x="1593678" y="1644329"/>
                    <a:pt x="1589525" y="1725322"/>
                    <a:pt x="1580179" y="1791778"/>
                  </a:cubicBezTo>
                  <a:cubicBezTo>
                    <a:pt x="1544875" y="1816698"/>
                    <a:pt x="1503340" y="1882116"/>
                    <a:pt x="1453499" y="1924689"/>
                  </a:cubicBezTo>
                  <a:cubicBezTo>
                    <a:pt x="1394312" y="1975569"/>
                    <a:pt x="1201175" y="2045139"/>
                    <a:pt x="1077609" y="2088751"/>
                  </a:cubicBezTo>
                  <a:cubicBezTo>
                    <a:pt x="924969" y="2141708"/>
                    <a:pt x="800365" y="2150015"/>
                    <a:pt x="650840" y="2225815"/>
                  </a:cubicBezTo>
                  <a:cubicBezTo>
                    <a:pt x="592692" y="2255928"/>
                    <a:pt x="464972" y="2286041"/>
                    <a:pt x="431745" y="2344189"/>
                  </a:cubicBezTo>
                  <a:cubicBezTo>
                    <a:pt x="396440" y="2404415"/>
                    <a:pt x="376711" y="2492676"/>
                    <a:pt x="372558" y="2569515"/>
                  </a:cubicBezTo>
                  <a:cubicBezTo>
                    <a:pt x="371519" y="2615203"/>
                    <a:pt x="344522" y="2664007"/>
                    <a:pt x="336215" y="2744999"/>
                  </a:cubicBezTo>
                  <a:cubicBezTo>
                    <a:pt x="327908" y="2825992"/>
                    <a:pt x="278066" y="2923599"/>
                    <a:pt x="267682" y="3003553"/>
                  </a:cubicBezTo>
                  <a:cubicBezTo>
                    <a:pt x="260414" y="3057548"/>
                    <a:pt x="259375" y="3116735"/>
                    <a:pt x="251069" y="3171769"/>
                  </a:cubicBezTo>
                  <a:cubicBezTo>
                    <a:pt x="239646" y="3240301"/>
                    <a:pt x="226148" y="3298449"/>
                    <a:pt x="206419" y="3370097"/>
                  </a:cubicBezTo>
                  <a:cubicBezTo>
                    <a:pt x="187728" y="3442783"/>
                    <a:pt x="179421" y="3538312"/>
                    <a:pt x="160731" y="3660840"/>
                  </a:cubicBezTo>
                  <a:cubicBezTo>
                    <a:pt x="142040" y="3783367"/>
                    <a:pt x="72469" y="3944314"/>
                    <a:pt x="62086" y="4081379"/>
                  </a:cubicBezTo>
                  <a:cubicBezTo>
                    <a:pt x="49625" y="4235057"/>
                    <a:pt x="-7485" y="4373160"/>
                    <a:pt x="822" y="4527877"/>
                  </a:cubicBezTo>
                  <a:close/>
                  <a:moveTo>
                    <a:pt x="3295563" y="4493611"/>
                  </a:moveTo>
                  <a:cubicBezTo>
                    <a:pt x="3297640" y="4449999"/>
                    <a:pt x="3346444" y="4139528"/>
                    <a:pt x="3346444" y="4139528"/>
                  </a:cubicBezTo>
                  <a:cubicBezTo>
                    <a:pt x="3346444" y="4139528"/>
                    <a:pt x="3395247" y="4501918"/>
                    <a:pt x="3395247" y="4549683"/>
                  </a:cubicBezTo>
                  <a:cubicBezTo>
                    <a:pt x="3395247" y="4597448"/>
                    <a:pt x="3320484" y="4876769"/>
                    <a:pt x="3320484" y="4876769"/>
                  </a:cubicBezTo>
                  <a:cubicBezTo>
                    <a:pt x="3320484" y="4876769"/>
                    <a:pt x="3290372" y="4572527"/>
                    <a:pt x="3295563" y="4493611"/>
                  </a:cubicBezTo>
                  <a:close/>
                  <a:moveTo>
                    <a:pt x="658109" y="4969183"/>
                  </a:moveTo>
                  <a:cubicBezTo>
                    <a:pt x="645648" y="4905843"/>
                    <a:pt x="591653" y="4877807"/>
                    <a:pt x="596845" y="4846656"/>
                  </a:cubicBezTo>
                  <a:cubicBezTo>
                    <a:pt x="602037" y="4816544"/>
                    <a:pt x="658109" y="4832119"/>
                    <a:pt x="705874" y="4770855"/>
                  </a:cubicBezTo>
                  <a:cubicBezTo>
                    <a:pt x="753639" y="4709591"/>
                    <a:pt x="792058" y="4663903"/>
                    <a:pt x="800365" y="4599525"/>
                  </a:cubicBezTo>
                  <a:cubicBezTo>
                    <a:pt x="807634" y="4535146"/>
                    <a:pt x="810749" y="4464537"/>
                    <a:pt x="810749" y="4464537"/>
                  </a:cubicBezTo>
                  <a:cubicBezTo>
                    <a:pt x="810749" y="4464537"/>
                    <a:pt x="889665" y="4752165"/>
                    <a:pt x="886550" y="4869500"/>
                  </a:cubicBezTo>
                  <a:cubicBezTo>
                    <a:pt x="884473" y="4986836"/>
                    <a:pt x="874089" y="5001373"/>
                    <a:pt x="828401" y="5078212"/>
                  </a:cubicBezTo>
                  <a:cubicBezTo>
                    <a:pt x="782713" y="5155051"/>
                    <a:pt x="739101" y="5284847"/>
                    <a:pt x="739101" y="5284847"/>
                  </a:cubicBezTo>
                  <a:cubicBezTo>
                    <a:pt x="739101" y="5284847"/>
                    <a:pt x="737025" y="5218392"/>
                    <a:pt x="708989" y="5149860"/>
                  </a:cubicBezTo>
                  <a:cubicBezTo>
                    <a:pt x="680953" y="5081327"/>
                    <a:pt x="677838" y="5108325"/>
                    <a:pt x="663301" y="5068867"/>
                  </a:cubicBezTo>
                  <a:cubicBezTo>
                    <a:pt x="647725" y="5027332"/>
                    <a:pt x="670569" y="5032524"/>
                    <a:pt x="658109" y="4969183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63" name="Group 162">
              <a:extLst>
                <a:ext uri="{FF2B5EF4-FFF2-40B4-BE49-F238E27FC236}">
                  <a16:creationId xmlns:a16="http://schemas.microsoft.com/office/drawing/2014/main" id="{AA23BD82-F0AF-AB3F-1310-31470B013AC9}"/>
                </a:ext>
              </a:extLst>
            </p:cNvPr>
            <p:cNvGrpSpPr/>
            <p:nvPr userDrawn="1"/>
          </p:nvGrpSpPr>
          <p:grpSpPr>
            <a:xfrm>
              <a:off x="24606375" y="12323919"/>
              <a:ext cx="2148810" cy="7792881"/>
              <a:chOff x="24280426" y="12370713"/>
              <a:chExt cx="2148810" cy="7792881"/>
            </a:xfrm>
          </p:grpSpPr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95033D06-362E-F062-9CCE-CC0317258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354831" y="13004800"/>
                <a:ext cx="0" cy="7158794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5" name="TextBox 164">
                <a:extLst>
                  <a:ext uri="{FF2B5EF4-FFF2-40B4-BE49-F238E27FC236}">
                    <a16:creationId xmlns:a16="http://schemas.microsoft.com/office/drawing/2014/main" id="{FC16BCE5-CD60-2C27-C098-B25CC7589F9F}"/>
                  </a:ext>
                </a:extLst>
              </p:cNvPr>
              <p:cNvSpPr txBox="1"/>
              <p:nvPr/>
            </p:nvSpPr>
            <p:spPr>
              <a:xfrm>
                <a:off x="24280426" y="12370713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6 ft 3 inch</a:t>
                </a:r>
              </a:p>
            </p:txBody>
          </p: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8E068F05-51E0-8052-016E-ABA33B5507F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149220" y="13004800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8" name="Scale: 5 Foot" hidden="1">
            <a:extLst>
              <a:ext uri="{FF2B5EF4-FFF2-40B4-BE49-F238E27FC236}">
                <a16:creationId xmlns:a16="http://schemas.microsoft.com/office/drawing/2014/main" id="{B181B683-4474-209D-1E85-F8A2AA087DF7}"/>
              </a:ext>
            </a:extLst>
          </p:cNvPr>
          <p:cNvGrpSpPr/>
          <p:nvPr userDrawn="1"/>
        </p:nvGrpSpPr>
        <p:grpSpPr>
          <a:xfrm>
            <a:off x="4760005" y="4560357"/>
            <a:ext cx="1093188" cy="3043259"/>
            <a:chOff x="17136016" y="13377048"/>
            <a:chExt cx="3935477" cy="8926891"/>
          </a:xfrm>
        </p:grpSpPr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FB1758F0-1088-7FB2-C8D4-5C18EF7006DB}"/>
                </a:ext>
              </a:extLst>
            </p:cNvPr>
            <p:cNvSpPr/>
            <p:nvPr userDrawn="1"/>
          </p:nvSpPr>
          <p:spPr>
            <a:xfrm>
              <a:off x="17136016" y="14045270"/>
              <a:ext cx="2500900" cy="8258669"/>
            </a:xfrm>
            <a:custGeom>
              <a:avLst/>
              <a:gdLst>
                <a:gd name="connsiteX0" fmla="*/ 3560689 w 3629583"/>
                <a:gd name="connsiteY0" fmla="*/ 3757532 h 11985895"/>
                <a:gd name="connsiteX1" fmla="*/ 3420509 w 3629583"/>
                <a:gd name="connsiteY1" fmla="*/ 3338032 h 11985895"/>
                <a:gd name="connsiteX2" fmla="*/ 3301097 w 3629583"/>
                <a:gd name="connsiteY2" fmla="*/ 2909186 h 11985895"/>
                <a:gd name="connsiteX3" fmla="*/ 3185838 w 3629583"/>
                <a:gd name="connsiteY3" fmla="*/ 2564448 h 11985895"/>
                <a:gd name="connsiteX4" fmla="*/ 3092385 w 3629583"/>
                <a:gd name="connsiteY4" fmla="*/ 2390002 h 11985895"/>
                <a:gd name="connsiteX5" fmla="*/ 2588776 w 3629583"/>
                <a:gd name="connsiteY5" fmla="*/ 2122103 h 11985895"/>
                <a:gd name="connsiteX6" fmla="*/ 2320878 w 3629583"/>
                <a:gd name="connsiteY6" fmla="*/ 2042148 h 11985895"/>
                <a:gd name="connsiteX7" fmla="*/ 2106973 w 3629583"/>
                <a:gd name="connsiteY7" fmla="*/ 1987115 h 11985895"/>
                <a:gd name="connsiteX8" fmla="*/ 2061286 w 3629583"/>
                <a:gd name="connsiteY8" fmla="*/ 1915468 h 11985895"/>
                <a:gd name="connsiteX9" fmla="*/ 2046749 w 3629583"/>
                <a:gd name="connsiteY9" fmla="*/ 1705717 h 11985895"/>
                <a:gd name="connsiteX10" fmla="*/ 2143316 w 3629583"/>
                <a:gd name="connsiteY10" fmla="*/ 1752444 h 11985895"/>
                <a:gd name="connsiteX11" fmla="*/ 2112166 w 3629583"/>
                <a:gd name="connsiteY11" fmla="*/ 1691180 h 11985895"/>
                <a:gd name="connsiteX12" fmla="*/ 2274151 w 3629583"/>
                <a:gd name="connsiteY12" fmla="*/ 1733753 h 11985895"/>
                <a:gd name="connsiteX13" fmla="*/ 2182775 w 3629583"/>
                <a:gd name="connsiteY13" fmla="*/ 1646530 h 11985895"/>
                <a:gd name="connsiteX14" fmla="*/ 2307379 w 3629583"/>
                <a:gd name="connsiteY14" fmla="*/ 1710909 h 11985895"/>
                <a:gd name="connsiteX15" fmla="*/ 2408100 w 3629583"/>
                <a:gd name="connsiteY15" fmla="*/ 1710909 h 11985895"/>
                <a:gd name="connsiteX16" fmla="*/ 2237808 w 3629583"/>
                <a:gd name="connsiteY16" fmla="*/ 1583190 h 11985895"/>
                <a:gd name="connsiteX17" fmla="*/ 2404985 w 3629583"/>
                <a:gd name="connsiteY17" fmla="*/ 1556192 h 11985895"/>
                <a:gd name="connsiteX18" fmla="*/ 2262729 w 3629583"/>
                <a:gd name="connsiteY18" fmla="*/ 1539579 h 11985895"/>
                <a:gd name="connsiteX19" fmla="*/ 2226386 w 3629583"/>
                <a:gd name="connsiteY19" fmla="*/ 1330867 h 11985895"/>
                <a:gd name="connsiteX20" fmla="*/ 2267921 w 3629583"/>
                <a:gd name="connsiteY20" fmla="*/ 974706 h 11985895"/>
                <a:gd name="connsiteX21" fmla="*/ 2245077 w 3629583"/>
                <a:gd name="connsiteY21" fmla="*/ 701616 h 11985895"/>
                <a:gd name="connsiteX22" fmla="*/ 2176545 w 3629583"/>
                <a:gd name="connsiteY22" fmla="*/ 454484 h 11985895"/>
                <a:gd name="connsiteX23" fmla="*/ 1989638 w 3629583"/>
                <a:gd name="connsiteY23" fmla="*/ 168933 h 11985895"/>
                <a:gd name="connsiteX24" fmla="*/ 1848420 w 3629583"/>
                <a:gd name="connsiteY24" fmla="*/ 67173 h 11985895"/>
                <a:gd name="connsiteX25" fmla="*/ 1679166 w 3629583"/>
                <a:gd name="connsiteY25" fmla="*/ 5909 h 11985895"/>
                <a:gd name="connsiteX26" fmla="*/ 1508874 w 3629583"/>
                <a:gd name="connsiteY26" fmla="*/ 15254 h 11985895"/>
                <a:gd name="connsiteX27" fmla="*/ 1400883 w 3629583"/>
                <a:gd name="connsiteY27" fmla="*/ 79633 h 11985895"/>
                <a:gd name="connsiteX28" fmla="*/ 1200478 w 3629583"/>
                <a:gd name="connsiteY28" fmla="*/ 119091 h 11985895"/>
                <a:gd name="connsiteX29" fmla="*/ 993843 w 3629583"/>
                <a:gd name="connsiteY29" fmla="*/ 282115 h 11985895"/>
                <a:gd name="connsiteX30" fmla="*/ 787208 w 3629583"/>
                <a:gd name="connsiteY30" fmla="*/ 643467 h 11985895"/>
                <a:gd name="connsiteX31" fmla="*/ 749827 w 3629583"/>
                <a:gd name="connsiteY31" fmla="*/ 868793 h 11985895"/>
                <a:gd name="connsiteX32" fmla="*/ 776824 w 3629583"/>
                <a:gd name="connsiteY32" fmla="*/ 1277910 h 11985895"/>
                <a:gd name="connsiteX33" fmla="*/ 898313 w 3629583"/>
                <a:gd name="connsiteY33" fmla="*/ 1644454 h 11985895"/>
                <a:gd name="connsiteX34" fmla="*/ 1115332 w 3629583"/>
                <a:gd name="connsiteY34" fmla="*/ 1897815 h 11985895"/>
                <a:gd name="connsiteX35" fmla="*/ 988651 w 3629583"/>
                <a:gd name="connsiteY35" fmla="*/ 1700525 h 11985895"/>
                <a:gd name="connsiteX36" fmla="*/ 1192172 w 3629583"/>
                <a:gd name="connsiteY36" fmla="*/ 1925851 h 11985895"/>
                <a:gd name="connsiteX37" fmla="*/ 1130908 w 3629583"/>
                <a:gd name="connsiteY37" fmla="*/ 1840705 h 11985895"/>
                <a:gd name="connsiteX38" fmla="*/ 1238898 w 3629583"/>
                <a:gd name="connsiteY38" fmla="*/ 1916506 h 11985895"/>
                <a:gd name="connsiteX39" fmla="*/ 1211900 w 3629583"/>
                <a:gd name="connsiteY39" fmla="*/ 1840705 h 11985895"/>
                <a:gd name="connsiteX40" fmla="*/ 1316776 w 3629583"/>
                <a:gd name="connsiteY40" fmla="*/ 1891585 h 11985895"/>
                <a:gd name="connsiteX41" fmla="*/ 1277318 w 3629583"/>
                <a:gd name="connsiteY41" fmla="*/ 1800209 h 11985895"/>
                <a:gd name="connsiteX42" fmla="*/ 1333390 w 3629583"/>
                <a:gd name="connsiteY42" fmla="*/ 1822015 h 11985895"/>
                <a:gd name="connsiteX43" fmla="*/ 1315737 w 3629583"/>
                <a:gd name="connsiteY43" fmla="*/ 1926890 h 11985895"/>
                <a:gd name="connsiteX44" fmla="*/ 1277318 w 3629583"/>
                <a:gd name="connsiteY44" fmla="*/ 1975693 h 11985895"/>
                <a:gd name="connsiteX45" fmla="*/ 1092488 w 3629583"/>
                <a:gd name="connsiteY45" fmla="*/ 2073300 h 11985895"/>
                <a:gd name="connsiteX46" fmla="*/ 932579 w 3629583"/>
                <a:gd name="connsiteY46" fmla="*/ 2124180 h 11985895"/>
                <a:gd name="connsiteX47" fmla="*/ 675064 w 3629583"/>
                <a:gd name="connsiteY47" fmla="*/ 2167791 h 11985895"/>
                <a:gd name="connsiteX48" fmla="*/ 489196 w 3629583"/>
                <a:gd name="connsiteY48" fmla="*/ 2255014 h 11985895"/>
                <a:gd name="connsiteX49" fmla="*/ 286715 w 3629583"/>
                <a:gd name="connsiteY49" fmla="*/ 2567563 h 11985895"/>
                <a:gd name="connsiteX50" fmla="*/ 216105 w 3629583"/>
                <a:gd name="connsiteY50" fmla="*/ 2944490 h 11985895"/>
                <a:gd name="connsiteX51" fmla="*/ 169379 w 3629583"/>
                <a:gd name="connsiteY51" fmla="*/ 3462636 h 11985895"/>
                <a:gd name="connsiteX52" fmla="*/ 122653 w 3629583"/>
                <a:gd name="connsiteY52" fmla="*/ 4586150 h 11985895"/>
                <a:gd name="connsiteX53" fmla="*/ 114345 w 3629583"/>
                <a:gd name="connsiteY53" fmla="*/ 6163431 h 11985895"/>
                <a:gd name="connsiteX54" fmla="*/ 195338 w 3629583"/>
                <a:gd name="connsiteY54" fmla="*/ 6202889 h 11985895"/>
                <a:gd name="connsiteX55" fmla="*/ 167302 w 3629583"/>
                <a:gd name="connsiteY55" fmla="*/ 6346184 h 11985895"/>
                <a:gd name="connsiteX56" fmla="*/ 157957 w 3629583"/>
                <a:gd name="connsiteY56" fmla="*/ 6425100 h 11985895"/>
                <a:gd name="connsiteX57" fmla="*/ 147573 w 3629583"/>
                <a:gd name="connsiteY57" fmla="*/ 6493632 h 11985895"/>
                <a:gd name="connsiteX58" fmla="*/ 157957 w 3629583"/>
                <a:gd name="connsiteY58" fmla="*/ 6602660 h 11985895"/>
                <a:gd name="connsiteX59" fmla="*/ 160034 w 3629583"/>
                <a:gd name="connsiteY59" fmla="*/ 6715843 h 11985895"/>
                <a:gd name="connsiteX60" fmla="*/ 170417 w 3629583"/>
                <a:gd name="connsiteY60" fmla="*/ 6824871 h 11985895"/>
                <a:gd name="connsiteX61" fmla="*/ 231681 w 3629583"/>
                <a:gd name="connsiteY61" fmla="*/ 6928708 h 11985895"/>
                <a:gd name="connsiteX62" fmla="*/ 340710 w 3629583"/>
                <a:gd name="connsiteY62" fmla="*/ 7010739 h 11985895"/>
                <a:gd name="connsiteX63" fmla="*/ 281523 w 3629583"/>
                <a:gd name="connsiteY63" fmla="*/ 7474890 h 11985895"/>
                <a:gd name="connsiteX64" fmla="*/ 265947 w 3629583"/>
                <a:gd name="connsiteY64" fmla="*/ 7960846 h 11985895"/>
                <a:gd name="connsiteX65" fmla="*/ 202607 w 3629583"/>
                <a:gd name="connsiteY65" fmla="*/ 8372039 h 11985895"/>
                <a:gd name="connsiteX66" fmla="*/ 356285 w 3629583"/>
                <a:gd name="connsiteY66" fmla="*/ 8399037 h 11985895"/>
                <a:gd name="connsiteX67" fmla="*/ 347978 w 3629583"/>
                <a:gd name="connsiteY67" fmla="*/ 8434341 h 11985895"/>
                <a:gd name="connsiteX68" fmla="*/ 313712 w 3629583"/>
                <a:gd name="connsiteY68" fmla="*/ 8633708 h 11985895"/>
                <a:gd name="connsiteX69" fmla="*/ 264909 w 3629583"/>
                <a:gd name="connsiteY69" fmla="*/ 8865264 h 11985895"/>
                <a:gd name="connsiteX70" fmla="*/ 208837 w 3629583"/>
                <a:gd name="connsiteY70" fmla="*/ 9055285 h 11985895"/>
                <a:gd name="connsiteX71" fmla="*/ 156919 w 3629583"/>
                <a:gd name="connsiteY71" fmla="*/ 9545395 h 11985895"/>
                <a:gd name="connsiteX72" fmla="*/ 191185 w 3629583"/>
                <a:gd name="connsiteY72" fmla="*/ 10036543 h 11985895"/>
                <a:gd name="connsiteX73" fmla="*/ 270101 w 3629583"/>
                <a:gd name="connsiteY73" fmla="*/ 10548458 h 11985895"/>
                <a:gd name="connsiteX74" fmla="*/ 270101 w 3629583"/>
                <a:gd name="connsiteY74" fmla="*/ 10975228 h 11985895"/>
                <a:gd name="connsiteX75" fmla="*/ 147573 w 3629583"/>
                <a:gd name="connsiteY75" fmla="*/ 11368769 h 11985895"/>
                <a:gd name="connsiteX76" fmla="*/ 17777 w 3629583"/>
                <a:gd name="connsiteY76" fmla="*/ 11676126 h 11985895"/>
                <a:gd name="connsiteX77" fmla="*/ 2202 w 3629583"/>
                <a:gd name="connsiteY77" fmla="*/ 11928449 h 11985895"/>
                <a:gd name="connsiteX78" fmla="*/ 251410 w 3629583"/>
                <a:gd name="connsiteY78" fmla="*/ 11983483 h 11985895"/>
                <a:gd name="connsiteX79" fmla="*/ 630414 w 3629583"/>
                <a:gd name="connsiteY79" fmla="*/ 11886914 h 11985895"/>
                <a:gd name="connsiteX80" fmla="*/ 675064 w 3629583"/>
                <a:gd name="connsiteY80" fmla="*/ 11832920 h 11985895"/>
                <a:gd name="connsiteX81" fmla="*/ 685448 w 3629583"/>
                <a:gd name="connsiteY81" fmla="*/ 11318928 h 11985895"/>
                <a:gd name="connsiteX82" fmla="*/ 789285 w 3629583"/>
                <a:gd name="connsiteY82" fmla="*/ 11049990 h 11985895"/>
                <a:gd name="connsiteX83" fmla="*/ 782016 w 3629583"/>
                <a:gd name="connsiteY83" fmla="*/ 10884890 h 11985895"/>
                <a:gd name="connsiteX84" fmla="*/ 690640 w 3629583"/>
                <a:gd name="connsiteY84" fmla="*/ 10707329 h 11985895"/>
                <a:gd name="connsiteX85" fmla="*/ 757095 w 3629583"/>
                <a:gd name="connsiteY85" fmla="*/ 10246294 h 11985895"/>
                <a:gd name="connsiteX86" fmla="*/ 833934 w 3629583"/>
                <a:gd name="connsiteY86" fmla="*/ 9972165 h 11985895"/>
                <a:gd name="connsiteX87" fmla="*/ 941925 w 3629583"/>
                <a:gd name="connsiteY87" fmla="*/ 9459211 h 11985895"/>
                <a:gd name="connsiteX88" fmla="*/ 990728 w 3629583"/>
                <a:gd name="connsiteY88" fmla="*/ 9000252 h 11985895"/>
                <a:gd name="connsiteX89" fmla="*/ 1091450 w 3629583"/>
                <a:gd name="connsiteY89" fmla="*/ 8678358 h 11985895"/>
                <a:gd name="connsiteX90" fmla="*/ 1210862 w 3629583"/>
                <a:gd name="connsiteY90" fmla="*/ 8400076 h 11985895"/>
                <a:gd name="connsiteX91" fmla="*/ 1618941 w 3629583"/>
                <a:gd name="connsiteY91" fmla="*/ 8476915 h 11985895"/>
                <a:gd name="connsiteX92" fmla="*/ 1967832 w 3629583"/>
                <a:gd name="connsiteY92" fmla="*/ 8484183 h 11985895"/>
                <a:gd name="connsiteX93" fmla="*/ 2023904 w 3629583"/>
                <a:gd name="connsiteY93" fmla="*/ 8485222 h 11985895"/>
                <a:gd name="connsiteX94" fmla="*/ 2023904 w 3629583"/>
                <a:gd name="connsiteY94" fmla="*/ 8734430 h 11985895"/>
                <a:gd name="connsiteX95" fmla="*/ 1942912 w 3629583"/>
                <a:gd name="connsiteY95" fmla="*/ 9321107 h 11985895"/>
                <a:gd name="connsiteX96" fmla="*/ 1942912 w 3629583"/>
                <a:gd name="connsiteY96" fmla="*/ 9875596 h 11985895"/>
                <a:gd name="connsiteX97" fmla="*/ 1928374 w 3629583"/>
                <a:gd name="connsiteY97" fmla="*/ 10609722 h 11985895"/>
                <a:gd name="connsiteX98" fmla="*/ 1812077 w 3629583"/>
                <a:gd name="connsiteY98" fmla="*/ 10821550 h 11985895"/>
                <a:gd name="connsiteX99" fmla="*/ 1843228 w 3629583"/>
                <a:gd name="connsiteY99" fmla="*/ 11139290 h 11985895"/>
                <a:gd name="connsiteX100" fmla="*/ 1906568 w 3629583"/>
                <a:gd name="connsiteY100" fmla="*/ 11412380 h 11985895"/>
                <a:gd name="connsiteX101" fmla="*/ 1929413 w 3629583"/>
                <a:gd name="connsiteY101" fmla="*/ 11829805 h 11985895"/>
                <a:gd name="connsiteX102" fmla="*/ 1973024 w 3629583"/>
                <a:gd name="connsiteY102" fmla="*/ 11855764 h 11985895"/>
                <a:gd name="connsiteX103" fmla="*/ 2340606 w 3629583"/>
                <a:gd name="connsiteY103" fmla="*/ 11935718 h 11985895"/>
                <a:gd name="connsiteX104" fmla="*/ 2559702 w 3629583"/>
                <a:gd name="connsiteY104" fmla="*/ 11875493 h 11985895"/>
                <a:gd name="connsiteX105" fmla="*/ 2534781 w 3629583"/>
                <a:gd name="connsiteY105" fmla="*/ 11572289 h 11985895"/>
                <a:gd name="connsiteX106" fmla="*/ 2447558 w 3629583"/>
                <a:gd name="connsiteY106" fmla="*/ 11390575 h 11985895"/>
                <a:gd name="connsiteX107" fmla="*/ 2347875 w 3629583"/>
                <a:gd name="connsiteY107" fmla="*/ 11106062 h 11985895"/>
                <a:gd name="connsiteX108" fmla="*/ 2319839 w 3629583"/>
                <a:gd name="connsiteY108" fmla="*/ 10919156 h 11985895"/>
                <a:gd name="connsiteX109" fmla="*/ 2330223 w 3629583"/>
                <a:gd name="connsiteY109" fmla="*/ 10729135 h 11985895"/>
                <a:gd name="connsiteX110" fmla="*/ 2371758 w 3629583"/>
                <a:gd name="connsiteY110" fmla="*/ 10495502 h 11985895"/>
                <a:gd name="connsiteX111" fmla="*/ 2551395 w 3629583"/>
                <a:gd name="connsiteY111" fmla="*/ 9953474 h 11985895"/>
                <a:gd name="connsiteX112" fmla="*/ 2619927 w 3629583"/>
                <a:gd name="connsiteY112" fmla="*/ 9689728 h 11985895"/>
                <a:gd name="connsiteX113" fmla="*/ 2684307 w 3629583"/>
                <a:gd name="connsiteY113" fmla="*/ 9357451 h 11985895"/>
                <a:gd name="connsiteX114" fmla="*/ 2728956 w 3629583"/>
                <a:gd name="connsiteY114" fmla="*/ 8910952 h 11985895"/>
                <a:gd name="connsiteX115" fmla="*/ 2714419 w 3629583"/>
                <a:gd name="connsiteY115" fmla="*/ 8514296 h 11985895"/>
                <a:gd name="connsiteX116" fmla="*/ 2720649 w 3629583"/>
                <a:gd name="connsiteY116" fmla="*/ 8363732 h 11985895"/>
                <a:gd name="connsiteX117" fmla="*/ 2740378 w 3629583"/>
                <a:gd name="connsiteY117" fmla="*/ 8356464 h 11985895"/>
                <a:gd name="connsiteX118" fmla="*/ 3068502 w 3629583"/>
                <a:gd name="connsiteY118" fmla="*/ 8333620 h 11985895"/>
                <a:gd name="connsiteX119" fmla="*/ 3088232 w 3629583"/>
                <a:gd name="connsiteY119" fmla="*/ 7751096 h 11985895"/>
                <a:gd name="connsiteX120" fmla="*/ 3068502 w 3629583"/>
                <a:gd name="connsiteY120" fmla="*/ 6608891 h 11985895"/>
                <a:gd name="connsiteX121" fmla="*/ 3026968 w 3629583"/>
                <a:gd name="connsiteY121" fmla="*/ 6085554 h 11985895"/>
                <a:gd name="connsiteX122" fmla="*/ 3110037 w 3629583"/>
                <a:gd name="connsiteY122" fmla="*/ 6074131 h 11985895"/>
                <a:gd name="connsiteX123" fmla="*/ 3051888 w 3629583"/>
                <a:gd name="connsiteY123" fmla="*/ 5721086 h 11985895"/>
                <a:gd name="connsiteX124" fmla="*/ 2890942 w 3629583"/>
                <a:gd name="connsiteY124" fmla="*/ 5078337 h 11985895"/>
                <a:gd name="connsiteX125" fmla="*/ 3102769 w 3629583"/>
                <a:gd name="connsiteY125" fmla="*/ 5085605 h 11985895"/>
                <a:gd name="connsiteX126" fmla="*/ 3183761 w 3629583"/>
                <a:gd name="connsiteY126" fmla="*/ 5011881 h 11985895"/>
                <a:gd name="connsiteX127" fmla="*/ 3231526 w 3629583"/>
                <a:gd name="connsiteY127" fmla="*/ 4918428 h 11985895"/>
                <a:gd name="connsiteX128" fmla="*/ 3357169 w 3629583"/>
                <a:gd name="connsiteY128" fmla="*/ 4973461 h 11985895"/>
                <a:gd name="connsiteX129" fmla="*/ 3468274 w 3629583"/>
                <a:gd name="connsiteY129" fmla="*/ 4703486 h 11985895"/>
                <a:gd name="connsiteX130" fmla="*/ 3531614 w 3629583"/>
                <a:gd name="connsiteY130" fmla="*/ 4489582 h 11985895"/>
                <a:gd name="connsiteX131" fmla="*/ 3626106 w 3629583"/>
                <a:gd name="connsiteY131" fmla="*/ 4157304 h 11985895"/>
                <a:gd name="connsiteX132" fmla="*/ 3586648 w 3629583"/>
                <a:gd name="connsiteY132" fmla="*/ 3841640 h 11985895"/>
                <a:gd name="connsiteX133" fmla="*/ 3562766 w 3629583"/>
                <a:gd name="connsiteY133" fmla="*/ 3755456 h 11985895"/>
                <a:gd name="connsiteX134" fmla="*/ 617954 w 3629583"/>
                <a:gd name="connsiteY134" fmla="*/ 4981768 h 11985895"/>
                <a:gd name="connsiteX135" fmla="*/ 569151 w 3629583"/>
                <a:gd name="connsiteY135" fmla="*/ 5460456 h 11985895"/>
                <a:gd name="connsiteX136" fmla="*/ 528654 w 3629583"/>
                <a:gd name="connsiteY136" fmla="*/ 5850882 h 11985895"/>
                <a:gd name="connsiteX137" fmla="*/ 514117 w 3629583"/>
                <a:gd name="connsiteY137" fmla="*/ 5681628 h 11985895"/>
                <a:gd name="connsiteX138" fmla="*/ 525539 w 3629583"/>
                <a:gd name="connsiteY138" fmla="*/ 5479147 h 11985895"/>
                <a:gd name="connsiteX139" fmla="*/ 552537 w 3629583"/>
                <a:gd name="connsiteY139" fmla="*/ 5221632 h 11985895"/>
                <a:gd name="connsiteX140" fmla="*/ 572266 w 3629583"/>
                <a:gd name="connsiteY140" fmla="*/ 4888315 h 11985895"/>
                <a:gd name="connsiteX141" fmla="*/ 642875 w 3629583"/>
                <a:gd name="connsiteY141" fmla="*/ 4534232 h 11985895"/>
                <a:gd name="connsiteX142" fmla="*/ 618992 w 3629583"/>
                <a:gd name="connsiteY142" fmla="*/ 4982807 h 11985895"/>
                <a:gd name="connsiteX143" fmla="*/ 3122497 w 3629583"/>
                <a:gd name="connsiteY143" fmla="*/ 4173918 h 11985895"/>
                <a:gd name="connsiteX144" fmla="*/ 3083039 w 3629583"/>
                <a:gd name="connsiteY144" fmla="*/ 4346287 h 11985895"/>
                <a:gd name="connsiteX145" fmla="*/ 3002047 w 3629583"/>
                <a:gd name="connsiteY145" fmla="*/ 4599649 h 11985895"/>
                <a:gd name="connsiteX146" fmla="*/ 2958436 w 3629583"/>
                <a:gd name="connsiteY146" fmla="*/ 4685833 h 11985895"/>
                <a:gd name="connsiteX147" fmla="*/ 2907555 w 3629583"/>
                <a:gd name="connsiteY147" fmla="*/ 4713869 h 11985895"/>
                <a:gd name="connsiteX148" fmla="*/ 2809949 w 3629583"/>
                <a:gd name="connsiteY148" fmla="*/ 4647414 h 11985895"/>
                <a:gd name="connsiteX149" fmla="*/ 2764261 w 3629583"/>
                <a:gd name="connsiteY149" fmla="*/ 4607956 h 11985895"/>
                <a:gd name="connsiteX150" fmla="*/ 2702997 w 3629583"/>
                <a:gd name="connsiteY150" fmla="*/ 4591342 h 11985895"/>
                <a:gd name="connsiteX151" fmla="*/ 2685344 w 3629583"/>
                <a:gd name="connsiteY151" fmla="*/ 4342134 h 11985895"/>
                <a:gd name="connsiteX152" fmla="*/ 2680153 w 3629583"/>
                <a:gd name="connsiteY152" fmla="*/ 4214415 h 11985895"/>
                <a:gd name="connsiteX153" fmla="*/ 2667692 w 3629583"/>
                <a:gd name="connsiteY153" fmla="*/ 4117846 h 11985895"/>
                <a:gd name="connsiteX154" fmla="*/ 2653155 w 3629583"/>
                <a:gd name="connsiteY154" fmla="*/ 4014009 h 11985895"/>
                <a:gd name="connsiteX155" fmla="*/ 2644848 w 3629583"/>
                <a:gd name="connsiteY155" fmla="*/ 3867600 h 11985895"/>
                <a:gd name="connsiteX156" fmla="*/ 2657309 w 3629583"/>
                <a:gd name="connsiteY156" fmla="*/ 3728458 h 11985895"/>
                <a:gd name="connsiteX157" fmla="*/ 2700920 w 3629583"/>
                <a:gd name="connsiteY157" fmla="*/ 3601777 h 11985895"/>
                <a:gd name="connsiteX158" fmla="*/ 2724803 w 3629583"/>
                <a:gd name="connsiteY158" fmla="*/ 3462636 h 11985895"/>
                <a:gd name="connsiteX159" fmla="*/ 2752838 w 3629583"/>
                <a:gd name="connsiteY159" fmla="*/ 3276768 h 11985895"/>
                <a:gd name="connsiteX160" fmla="*/ 2975049 w 3629583"/>
                <a:gd name="connsiteY160" fmla="*/ 3631890 h 11985895"/>
                <a:gd name="connsiteX161" fmla="*/ 3068502 w 3629583"/>
                <a:gd name="connsiteY161" fmla="*/ 3789722 h 11985895"/>
                <a:gd name="connsiteX162" fmla="*/ 3127689 w 3629583"/>
                <a:gd name="connsiteY162" fmla="*/ 3929901 h 11985895"/>
                <a:gd name="connsiteX163" fmla="*/ 3149495 w 3629583"/>
                <a:gd name="connsiteY163" fmla="*/ 4036853 h 11985895"/>
                <a:gd name="connsiteX164" fmla="*/ 3122497 w 3629583"/>
                <a:gd name="connsiteY164" fmla="*/ 4172880 h 11985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</a:cxnLst>
              <a:rect l="l" t="t" r="r" b="b"/>
              <a:pathLst>
                <a:path w="3629583" h="11985895">
                  <a:moveTo>
                    <a:pt x="3560689" y="3757532"/>
                  </a:moveTo>
                  <a:cubicBezTo>
                    <a:pt x="3523307" y="3638120"/>
                    <a:pt x="3462044" y="3486518"/>
                    <a:pt x="3420509" y="3338032"/>
                  </a:cubicBezTo>
                  <a:cubicBezTo>
                    <a:pt x="3382089" y="3205121"/>
                    <a:pt x="3347824" y="3049365"/>
                    <a:pt x="3301097" y="2909186"/>
                  </a:cubicBezTo>
                  <a:cubicBezTo>
                    <a:pt x="3254370" y="2769006"/>
                    <a:pt x="3199337" y="2605982"/>
                    <a:pt x="3185838" y="2564448"/>
                  </a:cubicBezTo>
                  <a:cubicBezTo>
                    <a:pt x="3169224" y="2511491"/>
                    <a:pt x="3132881" y="2446074"/>
                    <a:pt x="3092385" y="2390002"/>
                  </a:cubicBezTo>
                  <a:cubicBezTo>
                    <a:pt x="2975049" y="2228016"/>
                    <a:pt x="2807872" y="2185443"/>
                    <a:pt x="2588776" y="2122103"/>
                  </a:cubicBezTo>
                  <a:cubicBezTo>
                    <a:pt x="2464172" y="2085760"/>
                    <a:pt x="2389410" y="2066031"/>
                    <a:pt x="2320878" y="2042148"/>
                  </a:cubicBezTo>
                  <a:cubicBezTo>
                    <a:pt x="2204580" y="1999575"/>
                    <a:pt x="2119434" y="1959079"/>
                    <a:pt x="2106973" y="1987115"/>
                  </a:cubicBezTo>
                  <a:cubicBezTo>
                    <a:pt x="2106973" y="1987115"/>
                    <a:pt x="2087245" y="1990230"/>
                    <a:pt x="2061286" y="1915468"/>
                  </a:cubicBezTo>
                  <a:cubicBezTo>
                    <a:pt x="2044671" y="1869779"/>
                    <a:pt x="2044671" y="1789825"/>
                    <a:pt x="2046749" y="1705717"/>
                  </a:cubicBezTo>
                  <a:cubicBezTo>
                    <a:pt x="2061286" y="1739983"/>
                    <a:pt x="2118396" y="1757636"/>
                    <a:pt x="2143316" y="1752444"/>
                  </a:cubicBezTo>
                  <a:cubicBezTo>
                    <a:pt x="2119434" y="1732715"/>
                    <a:pt x="2116319" y="1710909"/>
                    <a:pt x="2112166" y="1691180"/>
                  </a:cubicBezTo>
                  <a:cubicBezTo>
                    <a:pt x="2143316" y="1715063"/>
                    <a:pt x="2195235" y="1743099"/>
                    <a:pt x="2274151" y="1733753"/>
                  </a:cubicBezTo>
                  <a:cubicBezTo>
                    <a:pt x="2224310" y="1717139"/>
                    <a:pt x="2187966" y="1678720"/>
                    <a:pt x="2182775" y="1646530"/>
                  </a:cubicBezTo>
                  <a:cubicBezTo>
                    <a:pt x="2225347" y="1683912"/>
                    <a:pt x="2268959" y="1703641"/>
                    <a:pt x="2307379" y="1710909"/>
                  </a:cubicBezTo>
                  <a:cubicBezTo>
                    <a:pt x="2333338" y="1716101"/>
                    <a:pt x="2360335" y="1718178"/>
                    <a:pt x="2408100" y="1710909"/>
                  </a:cubicBezTo>
                  <a:cubicBezTo>
                    <a:pt x="2272074" y="1680796"/>
                    <a:pt x="2247153" y="1637185"/>
                    <a:pt x="2237808" y="1583190"/>
                  </a:cubicBezTo>
                  <a:cubicBezTo>
                    <a:pt x="2278304" y="1613303"/>
                    <a:pt x="2366565" y="1619533"/>
                    <a:pt x="2404985" y="1556192"/>
                  </a:cubicBezTo>
                  <a:cubicBezTo>
                    <a:pt x="2366565" y="1593574"/>
                    <a:pt x="2295956" y="1586305"/>
                    <a:pt x="2262729" y="1539579"/>
                  </a:cubicBezTo>
                  <a:cubicBezTo>
                    <a:pt x="2223271" y="1484545"/>
                    <a:pt x="2220156" y="1416013"/>
                    <a:pt x="2226386" y="1330867"/>
                  </a:cubicBezTo>
                  <a:cubicBezTo>
                    <a:pt x="2234693" y="1217684"/>
                    <a:pt x="2269997" y="1086850"/>
                    <a:pt x="2267921" y="974706"/>
                  </a:cubicBezTo>
                  <a:cubicBezTo>
                    <a:pt x="2265844" y="843872"/>
                    <a:pt x="2262729" y="805452"/>
                    <a:pt x="2245077" y="701616"/>
                  </a:cubicBezTo>
                  <a:cubicBezTo>
                    <a:pt x="2225347" y="579088"/>
                    <a:pt x="2210810" y="526131"/>
                    <a:pt x="2176545" y="454484"/>
                  </a:cubicBezTo>
                  <a:cubicBezTo>
                    <a:pt x="2111127" y="318458"/>
                    <a:pt x="2068554" y="237465"/>
                    <a:pt x="1989638" y="168933"/>
                  </a:cubicBezTo>
                  <a:cubicBezTo>
                    <a:pt x="1940835" y="126360"/>
                    <a:pt x="1905531" y="98324"/>
                    <a:pt x="1848420" y="67173"/>
                  </a:cubicBezTo>
                  <a:cubicBezTo>
                    <a:pt x="1771581" y="25638"/>
                    <a:pt x="1747698" y="19408"/>
                    <a:pt x="1679166" y="5909"/>
                  </a:cubicBezTo>
                  <a:cubicBezTo>
                    <a:pt x="1622056" y="-5513"/>
                    <a:pt x="1560792" y="717"/>
                    <a:pt x="1508874" y="15254"/>
                  </a:cubicBezTo>
                  <a:cubicBezTo>
                    <a:pt x="1482914" y="22523"/>
                    <a:pt x="1454878" y="29791"/>
                    <a:pt x="1400883" y="79633"/>
                  </a:cubicBezTo>
                  <a:cubicBezTo>
                    <a:pt x="1348965" y="65096"/>
                    <a:pt x="1254473" y="87940"/>
                    <a:pt x="1200478" y="119091"/>
                  </a:cubicBezTo>
                  <a:cubicBezTo>
                    <a:pt x="1107025" y="173086"/>
                    <a:pt x="1049915" y="217736"/>
                    <a:pt x="993843" y="282115"/>
                  </a:cubicBezTo>
                  <a:cubicBezTo>
                    <a:pt x="895198" y="394259"/>
                    <a:pt x="813167" y="538592"/>
                    <a:pt x="787208" y="643467"/>
                  </a:cubicBezTo>
                  <a:cubicBezTo>
                    <a:pt x="767479" y="722383"/>
                    <a:pt x="755019" y="797145"/>
                    <a:pt x="749827" y="868793"/>
                  </a:cubicBezTo>
                  <a:cubicBezTo>
                    <a:pt x="739443" y="1019356"/>
                    <a:pt x="744635" y="1123193"/>
                    <a:pt x="776824" y="1277910"/>
                  </a:cubicBezTo>
                  <a:cubicBezTo>
                    <a:pt x="804860" y="1408744"/>
                    <a:pt x="844318" y="1516734"/>
                    <a:pt x="898313" y="1644454"/>
                  </a:cubicBezTo>
                  <a:cubicBezTo>
                    <a:pt x="940886" y="1746214"/>
                    <a:pt x="996958" y="1816823"/>
                    <a:pt x="1115332" y="1897815"/>
                  </a:cubicBezTo>
                  <a:cubicBezTo>
                    <a:pt x="1047838" y="1829283"/>
                    <a:pt x="1019802" y="1796055"/>
                    <a:pt x="988651" y="1700525"/>
                  </a:cubicBezTo>
                  <a:cubicBezTo>
                    <a:pt x="1033301" y="1801247"/>
                    <a:pt x="1090411" y="1876010"/>
                    <a:pt x="1192172" y="1925851"/>
                  </a:cubicBezTo>
                  <a:cubicBezTo>
                    <a:pt x="1150637" y="1884317"/>
                    <a:pt x="1135061" y="1864588"/>
                    <a:pt x="1130908" y="1840705"/>
                  </a:cubicBezTo>
                  <a:cubicBezTo>
                    <a:pt x="1157905" y="1880163"/>
                    <a:pt x="1204632" y="1906122"/>
                    <a:pt x="1238898" y="1916506"/>
                  </a:cubicBezTo>
                  <a:cubicBezTo>
                    <a:pt x="1213977" y="1884317"/>
                    <a:pt x="1206709" y="1857319"/>
                    <a:pt x="1211900" y="1840705"/>
                  </a:cubicBezTo>
                  <a:cubicBezTo>
                    <a:pt x="1237860" y="1858357"/>
                    <a:pt x="1272126" y="1891585"/>
                    <a:pt x="1316776" y="1891585"/>
                  </a:cubicBezTo>
                  <a:cubicBezTo>
                    <a:pt x="1286663" y="1861472"/>
                    <a:pt x="1276279" y="1820976"/>
                    <a:pt x="1277318" y="1800209"/>
                  </a:cubicBezTo>
                  <a:cubicBezTo>
                    <a:pt x="1277318" y="1800209"/>
                    <a:pt x="1300162" y="1819938"/>
                    <a:pt x="1333390" y="1822015"/>
                  </a:cubicBezTo>
                  <a:cubicBezTo>
                    <a:pt x="1339620" y="1873933"/>
                    <a:pt x="1329236" y="1898854"/>
                    <a:pt x="1315737" y="1926890"/>
                  </a:cubicBezTo>
                  <a:cubicBezTo>
                    <a:pt x="1305354" y="1948695"/>
                    <a:pt x="1277318" y="1975693"/>
                    <a:pt x="1277318" y="1975693"/>
                  </a:cubicBezTo>
                  <a:cubicBezTo>
                    <a:pt x="1254473" y="1959079"/>
                    <a:pt x="1154790" y="2042148"/>
                    <a:pt x="1092488" y="2073300"/>
                  </a:cubicBezTo>
                  <a:cubicBezTo>
                    <a:pt x="1035378" y="2102374"/>
                    <a:pt x="975153" y="2115873"/>
                    <a:pt x="932579" y="2124180"/>
                  </a:cubicBezTo>
                  <a:cubicBezTo>
                    <a:pt x="842242" y="2140794"/>
                    <a:pt x="790323" y="2145985"/>
                    <a:pt x="675064" y="2167791"/>
                  </a:cubicBezTo>
                  <a:cubicBezTo>
                    <a:pt x="593033" y="2183367"/>
                    <a:pt x="549422" y="2192712"/>
                    <a:pt x="489196" y="2255014"/>
                  </a:cubicBezTo>
                  <a:cubicBezTo>
                    <a:pt x="395743" y="2351582"/>
                    <a:pt x="322019" y="2460611"/>
                    <a:pt x="286715" y="2567563"/>
                  </a:cubicBezTo>
                  <a:cubicBezTo>
                    <a:pt x="268024" y="2623635"/>
                    <a:pt x="244141" y="2718126"/>
                    <a:pt x="216105" y="2944490"/>
                  </a:cubicBezTo>
                  <a:cubicBezTo>
                    <a:pt x="201568" y="3056634"/>
                    <a:pt x="181840" y="3158394"/>
                    <a:pt x="169379" y="3462636"/>
                  </a:cubicBezTo>
                  <a:cubicBezTo>
                    <a:pt x="157957" y="3766878"/>
                    <a:pt x="122653" y="4104347"/>
                    <a:pt x="122653" y="4586150"/>
                  </a:cubicBezTo>
                  <a:cubicBezTo>
                    <a:pt x="122653" y="5067953"/>
                    <a:pt x="87348" y="5676436"/>
                    <a:pt x="114345" y="6163431"/>
                  </a:cubicBezTo>
                  <a:cubicBezTo>
                    <a:pt x="143420" y="6181083"/>
                    <a:pt x="170417" y="6193544"/>
                    <a:pt x="195338" y="6202889"/>
                  </a:cubicBezTo>
                  <a:cubicBezTo>
                    <a:pt x="187031" y="6247539"/>
                    <a:pt x="174571" y="6299457"/>
                    <a:pt x="167302" y="6346184"/>
                  </a:cubicBezTo>
                  <a:cubicBezTo>
                    <a:pt x="165226" y="6363836"/>
                    <a:pt x="162110" y="6388757"/>
                    <a:pt x="157957" y="6425100"/>
                  </a:cubicBezTo>
                  <a:cubicBezTo>
                    <a:pt x="155880" y="6444829"/>
                    <a:pt x="147573" y="6469749"/>
                    <a:pt x="147573" y="6493632"/>
                  </a:cubicBezTo>
                  <a:cubicBezTo>
                    <a:pt x="147573" y="6526860"/>
                    <a:pt x="154842" y="6565279"/>
                    <a:pt x="157957" y="6602660"/>
                  </a:cubicBezTo>
                  <a:cubicBezTo>
                    <a:pt x="161072" y="6644195"/>
                    <a:pt x="160034" y="6684692"/>
                    <a:pt x="160034" y="6715843"/>
                  </a:cubicBezTo>
                  <a:cubicBezTo>
                    <a:pt x="160034" y="6767761"/>
                    <a:pt x="168341" y="6798912"/>
                    <a:pt x="170417" y="6824871"/>
                  </a:cubicBezTo>
                  <a:cubicBezTo>
                    <a:pt x="173532" y="6867445"/>
                    <a:pt x="198453" y="6902749"/>
                    <a:pt x="231681" y="6928708"/>
                  </a:cubicBezTo>
                  <a:cubicBezTo>
                    <a:pt x="278408" y="6965051"/>
                    <a:pt x="313712" y="6992048"/>
                    <a:pt x="340710" y="7010739"/>
                  </a:cubicBezTo>
                  <a:cubicBezTo>
                    <a:pt x="315789" y="7166494"/>
                    <a:pt x="287753" y="7319134"/>
                    <a:pt x="281523" y="7474890"/>
                  </a:cubicBezTo>
                  <a:cubicBezTo>
                    <a:pt x="275292" y="7636875"/>
                    <a:pt x="288791" y="7800937"/>
                    <a:pt x="265947" y="7960846"/>
                  </a:cubicBezTo>
                  <a:cubicBezTo>
                    <a:pt x="249333" y="8071951"/>
                    <a:pt x="202607" y="8205901"/>
                    <a:pt x="202607" y="8372039"/>
                  </a:cubicBezTo>
                  <a:cubicBezTo>
                    <a:pt x="248295" y="8377232"/>
                    <a:pt x="301252" y="8387615"/>
                    <a:pt x="356285" y="8399037"/>
                  </a:cubicBezTo>
                  <a:cubicBezTo>
                    <a:pt x="354209" y="8410459"/>
                    <a:pt x="351094" y="8421881"/>
                    <a:pt x="347978" y="8434341"/>
                  </a:cubicBezTo>
                  <a:cubicBezTo>
                    <a:pt x="332403" y="8500797"/>
                    <a:pt x="325134" y="8578675"/>
                    <a:pt x="313712" y="8633708"/>
                  </a:cubicBezTo>
                  <a:cubicBezTo>
                    <a:pt x="297098" y="8716777"/>
                    <a:pt x="283600" y="8793617"/>
                    <a:pt x="264909" y="8865264"/>
                  </a:cubicBezTo>
                  <a:cubicBezTo>
                    <a:pt x="244141" y="8944180"/>
                    <a:pt x="231681" y="8964947"/>
                    <a:pt x="208837" y="9055285"/>
                  </a:cubicBezTo>
                  <a:cubicBezTo>
                    <a:pt x="171456" y="9200657"/>
                    <a:pt x="156919" y="9388601"/>
                    <a:pt x="156919" y="9545395"/>
                  </a:cubicBezTo>
                  <a:cubicBezTo>
                    <a:pt x="156919" y="9719841"/>
                    <a:pt x="170417" y="9879750"/>
                    <a:pt x="191185" y="10036543"/>
                  </a:cubicBezTo>
                  <a:cubicBezTo>
                    <a:pt x="212990" y="10206835"/>
                    <a:pt x="243103" y="10372975"/>
                    <a:pt x="270101" y="10548458"/>
                  </a:cubicBezTo>
                  <a:cubicBezTo>
                    <a:pt x="290868" y="10680331"/>
                    <a:pt x="293983" y="10840240"/>
                    <a:pt x="270101" y="10975228"/>
                  </a:cubicBezTo>
                  <a:cubicBezTo>
                    <a:pt x="236873" y="11170441"/>
                    <a:pt x="216105" y="11202630"/>
                    <a:pt x="147573" y="11368769"/>
                  </a:cubicBezTo>
                  <a:cubicBezTo>
                    <a:pt x="110192" y="11460146"/>
                    <a:pt x="45813" y="11558791"/>
                    <a:pt x="17777" y="11676126"/>
                  </a:cubicBezTo>
                  <a:cubicBezTo>
                    <a:pt x="-1952" y="11759196"/>
                    <a:pt x="-1952" y="11854725"/>
                    <a:pt x="2202" y="11928449"/>
                  </a:cubicBezTo>
                  <a:cubicBezTo>
                    <a:pt x="49967" y="11969984"/>
                    <a:pt x="147573" y="11976214"/>
                    <a:pt x="251410" y="11983483"/>
                  </a:cubicBezTo>
                  <a:cubicBezTo>
                    <a:pt x="405088" y="11995943"/>
                    <a:pt x="598225" y="11959601"/>
                    <a:pt x="630414" y="11886914"/>
                  </a:cubicBezTo>
                  <a:cubicBezTo>
                    <a:pt x="630414" y="11886914"/>
                    <a:pt x="664680" y="11874455"/>
                    <a:pt x="675064" y="11832920"/>
                  </a:cubicBezTo>
                  <a:cubicBezTo>
                    <a:pt x="671949" y="11742581"/>
                    <a:pt x="653259" y="11435225"/>
                    <a:pt x="685448" y="11318928"/>
                  </a:cubicBezTo>
                  <a:cubicBezTo>
                    <a:pt x="724906" y="11175633"/>
                    <a:pt x="779939" y="11100870"/>
                    <a:pt x="789285" y="11049990"/>
                  </a:cubicBezTo>
                  <a:cubicBezTo>
                    <a:pt x="801745" y="10978343"/>
                    <a:pt x="799669" y="10939923"/>
                    <a:pt x="782016" y="10884890"/>
                  </a:cubicBezTo>
                  <a:cubicBezTo>
                    <a:pt x="753980" y="10798705"/>
                    <a:pt x="701023" y="10712521"/>
                    <a:pt x="690640" y="10707329"/>
                  </a:cubicBezTo>
                  <a:cubicBezTo>
                    <a:pt x="676102" y="10540152"/>
                    <a:pt x="715561" y="10380243"/>
                    <a:pt x="757095" y="10246294"/>
                  </a:cubicBezTo>
                  <a:cubicBezTo>
                    <a:pt x="782016" y="10166339"/>
                    <a:pt x="806937" y="10050042"/>
                    <a:pt x="833934" y="9972165"/>
                  </a:cubicBezTo>
                  <a:cubicBezTo>
                    <a:pt x="895198" y="9789412"/>
                    <a:pt x="930503" y="9671038"/>
                    <a:pt x="941925" y="9459211"/>
                  </a:cubicBezTo>
                  <a:cubicBezTo>
                    <a:pt x="954385" y="9232846"/>
                    <a:pt x="963730" y="9146662"/>
                    <a:pt x="990728" y="9000252"/>
                  </a:cubicBezTo>
                  <a:cubicBezTo>
                    <a:pt x="1012534" y="8886032"/>
                    <a:pt x="1024994" y="8791540"/>
                    <a:pt x="1091450" y="8678358"/>
                  </a:cubicBezTo>
                  <a:cubicBezTo>
                    <a:pt x="1143368" y="8589059"/>
                    <a:pt x="1179711" y="8496644"/>
                    <a:pt x="1210862" y="8400076"/>
                  </a:cubicBezTo>
                  <a:cubicBezTo>
                    <a:pt x="1345850" y="8393845"/>
                    <a:pt x="1456955" y="8439533"/>
                    <a:pt x="1618941" y="8476915"/>
                  </a:cubicBezTo>
                  <a:cubicBezTo>
                    <a:pt x="1665667" y="8487298"/>
                    <a:pt x="1919029" y="8484183"/>
                    <a:pt x="1967832" y="8484183"/>
                  </a:cubicBezTo>
                  <a:cubicBezTo>
                    <a:pt x="1986523" y="8484183"/>
                    <a:pt x="2005214" y="8484183"/>
                    <a:pt x="2023904" y="8485222"/>
                  </a:cubicBezTo>
                  <a:cubicBezTo>
                    <a:pt x="2034288" y="8558946"/>
                    <a:pt x="2036364" y="8636823"/>
                    <a:pt x="2023904" y="8734430"/>
                  </a:cubicBezTo>
                  <a:cubicBezTo>
                    <a:pt x="1994830" y="8975332"/>
                    <a:pt x="1964717" y="9100974"/>
                    <a:pt x="1942912" y="9321107"/>
                  </a:cubicBezTo>
                  <a:cubicBezTo>
                    <a:pt x="1923183" y="9510090"/>
                    <a:pt x="1935643" y="9685575"/>
                    <a:pt x="1942912" y="9875596"/>
                  </a:cubicBezTo>
                  <a:cubicBezTo>
                    <a:pt x="1955372" y="10220334"/>
                    <a:pt x="1984446" y="10272253"/>
                    <a:pt x="1928374" y="10609722"/>
                  </a:cubicBezTo>
                  <a:cubicBezTo>
                    <a:pt x="1896185" y="10621145"/>
                    <a:pt x="1855689" y="10722904"/>
                    <a:pt x="1812077" y="10821550"/>
                  </a:cubicBezTo>
                  <a:cubicBezTo>
                    <a:pt x="1765350" y="10930578"/>
                    <a:pt x="1796502" y="11018840"/>
                    <a:pt x="1843228" y="11139290"/>
                  </a:cubicBezTo>
                  <a:cubicBezTo>
                    <a:pt x="1866072" y="11198477"/>
                    <a:pt x="1893070" y="11304391"/>
                    <a:pt x="1906568" y="11412380"/>
                  </a:cubicBezTo>
                  <a:cubicBezTo>
                    <a:pt x="1920068" y="11528678"/>
                    <a:pt x="1903453" y="11814229"/>
                    <a:pt x="1929413" y="11829805"/>
                  </a:cubicBezTo>
                  <a:cubicBezTo>
                    <a:pt x="1927336" y="11853687"/>
                    <a:pt x="1973024" y="11855764"/>
                    <a:pt x="1973024" y="11855764"/>
                  </a:cubicBezTo>
                  <a:cubicBezTo>
                    <a:pt x="2035327" y="11957524"/>
                    <a:pt x="2198350" y="11954409"/>
                    <a:pt x="2340606" y="11935718"/>
                  </a:cubicBezTo>
                  <a:cubicBezTo>
                    <a:pt x="2445482" y="11923258"/>
                    <a:pt x="2521283" y="11908721"/>
                    <a:pt x="2559702" y="11875493"/>
                  </a:cubicBezTo>
                  <a:cubicBezTo>
                    <a:pt x="2564894" y="11783078"/>
                    <a:pt x="2561779" y="11655359"/>
                    <a:pt x="2534781" y="11572289"/>
                  </a:cubicBezTo>
                  <a:cubicBezTo>
                    <a:pt x="2503630" y="11473645"/>
                    <a:pt x="2474556" y="11447685"/>
                    <a:pt x="2447558" y="11390575"/>
                  </a:cubicBezTo>
                  <a:cubicBezTo>
                    <a:pt x="2412254" y="11314774"/>
                    <a:pt x="2380065" y="11213014"/>
                    <a:pt x="2347875" y="11106062"/>
                  </a:cubicBezTo>
                  <a:cubicBezTo>
                    <a:pt x="2333338" y="11060374"/>
                    <a:pt x="2286611" y="10998072"/>
                    <a:pt x="2319839" y="10919156"/>
                  </a:cubicBezTo>
                  <a:cubicBezTo>
                    <a:pt x="2347875" y="10854777"/>
                    <a:pt x="2331261" y="10790398"/>
                    <a:pt x="2330223" y="10729135"/>
                  </a:cubicBezTo>
                  <a:cubicBezTo>
                    <a:pt x="2328146" y="10649180"/>
                    <a:pt x="2338530" y="10573380"/>
                    <a:pt x="2371758" y="10495502"/>
                  </a:cubicBezTo>
                  <a:cubicBezTo>
                    <a:pt x="2442367" y="10330401"/>
                    <a:pt x="2511937" y="10129996"/>
                    <a:pt x="2551395" y="9953474"/>
                  </a:cubicBezTo>
                  <a:cubicBezTo>
                    <a:pt x="2571124" y="9862097"/>
                    <a:pt x="2595007" y="9782143"/>
                    <a:pt x="2619927" y="9689728"/>
                  </a:cubicBezTo>
                  <a:cubicBezTo>
                    <a:pt x="2645887" y="9594199"/>
                    <a:pt x="2670807" y="9450903"/>
                    <a:pt x="2684307" y="9357451"/>
                  </a:cubicBezTo>
                  <a:cubicBezTo>
                    <a:pt x="2709227" y="9187158"/>
                    <a:pt x="2722726" y="9097859"/>
                    <a:pt x="2728956" y="8910952"/>
                  </a:cubicBezTo>
                  <a:cubicBezTo>
                    <a:pt x="2736225" y="8681473"/>
                    <a:pt x="2714419" y="8650322"/>
                    <a:pt x="2714419" y="8514296"/>
                  </a:cubicBezTo>
                  <a:cubicBezTo>
                    <a:pt x="2714419" y="8466531"/>
                    <a:pt x="2717534" y="8415650"/>
                    <a:pt x="2720649" y="8363732"/>
                  </a:cubicBezTo>
                  <a:cubicBezTo>
                    <a:pt x="2726879" y="8361656"/>
                    <a:pt x="2734148" y="8358541"/>
                    <a:pt x="2740378" y="8356464"/>
                  </a:cubicBezTo>
                  <a:cubicBezTo>
                    <a:pt x="2832793" y="8322198"/>
                    <a:pt x="2981280" y="8377232"/>
                    <a:pt x="3068502" y="8333620"/>
                  </a:cubicBezTo>
                  <a:cubicBezTo>
                    <a:pt x="3099654" y="8111410"/>
                    <a:pt x="3088232" y="7973307"/>
                    <a:pt x="3088232" y="7751096"/>
                  </a:cubicBezTo>
                  <a:cubicBezTo>
                    <a:pt x="3088232" y="7372091"/>
                    <a:pt x="3068502" y="6988933"/>
                    <a:pt x="3068502" y="6608891"/>
                  </a:cubicBezTo>
                  <a:cubicBezTo>
                    <a:pt x="3063310" y="6470788"/>
                    <a:pt x="3026968" y="6275575"/>
                    <a:pt x="3026968" y="6085554"/>
                  </a:cubicBezTo>
                  <a:cubicBezTo>
                    <a:pt x="3068502" y="6079323"/>
                    <a:pt x="3110037" y="6074131"/>
                    <a:pt x="3110037" y="6074131"/>
                  </a:cubicBezTo>
                  <a:cubicBezTo>
                    <a:pt x="3103807" y="5901762"/>
                    <a:pt x="3067464" y="5804156"/>
                    <a:pt x="3051888" y="5721086"/>
                  </a:cubicBezTo>
                  <a:cubicBezTo>
                    <a:pt x="2972973" y="5276665"/>
                    <a:pt x="2890942" y="5078337"/>
                    <a:pt x="2890942" y="5078337"/>
                  </a:cubicBezTo>
                  <a:cubicBezTo>
                    <a:pt x="2969858" y="5119871"/>
                    <a:pt x="3050850" y="5125063"/>
                    <a:pt x="3102769" y="5085605"/>
                  </a:cubicBezTo>
                  <a:cubicBezTo>
                    <a:pt x="3125613" y="5067953"/>
                    <a:pt x="3166109" y="5046147"/>
                    <a:pt x="3183761" y="5011881"/>
                  </a:cubicBezTo>
                  <a:cubicBezTo>
                    <a:pt x="3198298" y="4983845"/>
                    <a:pt x="3214913" y="4951656"/>
                    <a:pt x="3231526" y="4918428"/>
                  </a:cubicBezTo>
                  <a:cubicBezTo>
                    <a:pt x="3301097" y="4923620"/>
                    <a:pt x="3293828" y="5032648"/>
                    <a:pt x="3357169" y="4973461"/>
                  </a:cubicBezTo>
                  <a:cubicBezTo>
                    <a:pt x="3402857" y="4929850"/>
                    <a:pt x="3446468" y="4761634"/>
                    <a:pt x="3468274" y="4703486"/>
                  </a:cubicBezTo>
                  <a:cubicBezTo>
                    <a:pt x="3497348" y="4624570"/>
                    <a:pt x="3506694" y="4566421"/>
                    <a:pt x="3531614" y="4489582"/>
                  </a:cubicBezTo>
                  <a:cubicBezTo>
                    <a:pt x="3561727" y="4399244"/>
                    <a:pt x="3620914" y="4253872"/>
                    <a:pt x="3626106" y="4157304"/>
                  </a:cubicBezTo>
                  <a:cubicBezTo>
                    <a:pt x="3634413" y="4009856"/>
                    <a:pt x="3630260" y="3956899"/>
                    <a:pt x="3586648" y="3841640"/>
                  </a:cubicBezTo>
                  <a:cubicBezTo>
                    <a:pt x="3580418" y="3814643"/>
                    <a:pt x="3573149" y="3786607"/>
                    <a:pt x="3562766" y="3755456"/>
                  </a:cubicBezTo>
                  <a:close/>
                  <a:moveTo>
                    <a:pt x="617954" y="4981768"/>
                  </a:moveTo>
                  <a:cubicBezTo>
                    <a:pt x="608609" y="5134409"/>
                    <a:pt x="587841" y="5263166"/>
                    <a:pt x="569151" y="5460456"/>
                  </a:cubicBezTo>
                  <a:cubicBezTo>
                    <a:pt x="549422" y="5657746"/>
                    <a:pt x="528654" y="5850882"/>
                    <a:pt x="528654" y="5850882"/>
                  </a:cubicBezTo>
                  <a:cubicBezTo>
                    <a:pt x="523463" y="5775081"/>
                    <a:pt x="514117" y="5735623"/>
                    <a:pt x="514117" y="5681628"/>
                  </a:cubicBezTo>
                  <a:cubicBezTo>
                    <a:pt x="514117" y="5607904"/>
                    <a:pt x="518271" y="5553909"/>
                    <a:pt x="525539" y="5479147"/>
                  </a:cubicBezTo>
                  <a:cubicBezTo>
                    <a:pt x="532808" y="5397116"/>
                    <a:pt x="544230" y="5304701"/>
                    <a:pt x="552537" y="5221632"/>
                  </a:cubicBezTo>
                  <a:cubicBezTo>
                    <a:pt x="567074" y="5075221"/>
                    <a:pt x="564997" y="5001497"/>
                    <a:pt x="572266" y="4888315"/>
                  </a:cubicBezTo>
                  <a:cubicBezTo>
                    <a:pt x="578496" y="4800054"/>
                    <a:pt x="600302" y="4665066"/>
                    <a:pt x="642875" y="4534232"/>
                  </a:cubicBezTo>
                  <a:cubicBezTo>
                    <a:pt x="642875" y="4534232"/>
                    <a:pt x="628338" y="4830167"/>
                    <a:pt x="618992" y="4982807"/>
                  </a:cubicBezTo>
                  <a:close/>
                  <a:moveTo>
                    <a:pt x="3122497" y="4173918"/>
                  </a:moveTo>
                  <a:cubicBezTo>
                    <a:pt x="3107960" y="4218568"/>
                    <a:pt x="3096538" y="4280870"/>
                    <a:pt x="3083039" y="4346287"/>
                  </a:cubicBezTo>
                  <a:cubicBezTo>
                    <a:pt x="3067464" y="4426241"/>
                    <a:pt x="2958436" y="4563306"/>
                    <a:pt x="3002047" y="4599649"/>
                  </a:cubicBezTo>
                  <a:cubicBezTo>
                    <a:pt x="2989586" y="4626646"/>
                    <a:pt x="2977126" y="4660913"/>
                    <a:pt x="2958436" y="4685833"/>
                  </a:cubicBezTo>
                  <a:cubicBezTo>
                    <a:pt x="2939745" y="4710754"/>
                    <a:pt x="2930399" y="4712831"/>
                    <a:pt x="2907555" y="4713869"/>
                  </a:cubicBezTo>
                  <a:cubicBezTo>
                    <a:pt x="2883673" y="4715946"/>
                    <a:pt x="2843177" y="4677527"/>
                    <a:pt x="2809949" y="4647414"/>
                  </a:cubicBezTo>
                  <a:cubicBezTo>
                    <a:pt x="2792296" y="4631838"/>
                    <a:pt x="2779836" y="4619378"/>
                    <a:pt x="2764261" y="4607956"/>
                  </a:cubicBezTo>
                  <a:cubicBezTo>
                    <a:pt x="2742455" y="4591342"/>
                    <a:pt x="2724803" y="4575767"/>
                    <a:pt x="2702997" y="4591342"/>
                  </a:cubicBezTo>
                  <a:cubicBezTo>
                    <a:pt x="2692613" y="4458431"/>
                    <a:pt x="2678076" y="4418973"/>
                    <a:pt x="2685344" y="4342134"/>
                  </a:cubicBezTo>
                  <a:cubicBezTo>
                    <a:pt x="2689498" y="4299561"/>
                    <a:pt x="2685344" y="4256988"/>
                    <a:pt x="2680153" y="4214415"/>
                  </a:cubicBezTo>
                  <a:cubicBezTo>
                    <a:pt x="2675999" y="4179110"/>
                    <a:pt x="2672884" y="4159381"/>
                    <a:pt x="2667692" y="4117846"/>
                  </a:cubicBezTo>
                  <a:cubicBezTo>
                    <a:pt x="2663539" y="4080465"/>
                    <a:pt x="2656270" y="4056582"/>
                    <a:pt x="2653155" y="4014009"/>
                  </a:cubicBezTo>
                  <a:cubicBezTo>
                    <a:pt x="2649002" y="3960014"/>
                    <a:pt x="2649002" y="3917441"/>
                    <a:pt x="2644848" y="3867600"/>
                  </a:cubicBezTo>
                  <a:cubicBezTo>
                    <a:pt x="2641733" y="3822950"/>
                    <a:pt x="2644848" y="3769993"/>
                    <a:pt x="2657309" y="3728458"/>
                  </a:cubicBezTo>
                  <a:cubicBezTo>
                    <a:pt x="2672884" y="3676540"/>
                    <a:pt x="2690537" y="3648504"/>
                    <a:pt x="2700920" y="3601777"/>
                  </a:cubicBezTo>
                  <a:cubicBezTo>
                    <a:pt x="2716496" y="3530130"/>
                    <a:pt x="2716496" y="3503132"/>
                    <a:pt x="2724803" y="3462636"/>
                  </a:cubicBezTo>
                  <a:cubicBezTo>
                    <a:pt x="2736225" y="3406564"/>
                    <a:pt x="2733109" y="3338032"/>
                    <a:pt x="2752838" y="3276768"/>
                  </a:cubicBezTo>
                  <a:cubicBezTo>
                    <a:pt x="2812025" y="3370221"/>
                    <a:pt x="2881596" y="3497940"/>
                    <a:pt x="2975049" y="3631890"/>
                  </a:cubicBezTo>
                  <a:cubicBezTo>
                    <a:pt x="3009315" y="3680693"/>
                    <a:pt x="3044620" y="3737804"/>
                    <a:pt x="3068502" y="3789722"/>
                  </a:cubicBezTo>
                  <a:cubicBezTo>
                    <a:pt x="3090308" y="3837487"/>
                    <a:pt x="3112114" y="3882137"/>
                    <a:pt x="3127689" y="3929901"/>
                  </a:cubicBezTo>
                  <a:cubicBezTo>
                    <a:pt x="3140150" y="3968321"/>
                    <a:pt x="3149495" y="3992204"/>
                    <a:pt x="3149495" y="4036853"/>
                  </a:cubicBezTo>
                  <a:cubicBezTo>
                    <a:pt x="3149495" y="4086695"/>
                    <a:pt x="3144304" y="4103309"/>
                    <a:pt x="3122497" y="4172880"/>
                  </a:cubicBezTo>
                  <a:close/>
                </a:path>
              </a:pathLst>
            </a:custGeom>
            <a:solidFill>
              <a:srgbClr val="8DE971"/>
            </a:solidFill>
            <a:ln w="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510"/>
            </a:p>
          </p:txBody>
        </p:sp>
        <p:grpSp>
          <p:nvGrpSpPr>
            <p:cNvPr id="159" name="Group 158">
              <a:extLst>
                <a:ext uri="{FF2B5EF4-FFF2-40B4-BE49-F238E27FC236}">
                  <a16:creationId xmlns:a16="http://schemas.microsoft.com/office/drawing/2014/main" id="{67B1E14D-0101-4E62-D567-9C2E29A03228}"/>
                </a:ext>
              </a:extLst>
            </p:cNvPr>
            <p:cNvGrpSpPr/>
            <p:nvPr userDrawn="1"/>
          </p:nvGrpSpPr>
          <p:grpSpPr>
            <a:xfrm>
              <a:off x="18922683" y="13377048"/>
              <a:ext cx="2148810" cy="6786546"/>
              <a:chOff x="8874882" y="13377048"/>
              <a:chExt cx="2148810" cy="6786546"/>
            </a:xfrm>
          </p:grpSpPr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D3D77B43-5CF1-E75A-7EFE-2B475AB95AD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949287" y="14040469"/>
                <a:ext cx="0" cy="6123125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1" name="TextBox 160">
                <a:extLst>
                  <a:ext uri="{FF2B5EF4-FFF2-40B4-BE49-F238E27FC236}">
                    <a16:creationId xmlns:a16="http://schemas.microsoft.com/office/drawing/2014/main" id="{B397C464-1E72-4D90-C07E-C9674C512C26}"/>
                  </a:ext>
                </a:extLst>
              </p:cNvPr>
              <p:cNvSpPr txBox="1"/>
              <p:nvPr/>
            </p:nvSpPr>
            <p:spPr>
              <a:xfrm>
                <a:off x="8874882" y="13377048"/>
                <a:ext cx="2148810" cy="3509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en-US" sz="777">
                    <a:latin typeface="Segoe Sans Display Semibold" pitchFamily="2" charset="0"/>
                    <a:cs typeface="Segoe Sans Display Semibold" pitchFamily="2" charset="0"/>
                  </a:rPr>
                  <a:t>5 ft 5 inch</a:t>
                </a:r>
              </a:p>
            </p:txBody>
          </p: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A5184805-AACA-9D85-EE01-9ED57E54BA1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43676" y="14006286"/>
                <a:ext cx="411223" cy="0"/>
              </a:xfrm>
              <a:prstGeom prst="line">
                <a:avLst/>
              </a:prstGeom>
              <a:ln w="63500">
                <a:solidFill>
                  <a:schemeClr val="accent5"/>
                </a:solidFill>
                <a:headEnd type="none" w="lg" len="med"/>
                <a:tailEnd type="none" w="lg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67" name="Center Screen Safe Space" hidden="1">
            <a:extLst>
              <a:ext uri="{FF2B5EF4-FFF2-40B4-BE49-F238E27FC236}">
                <a16:creationId xmlns:a16="http://schemas.microsoft.com/office/drawing/2014/main" id="{67596BE9-13BB-4C52-3013-CF87F6D422B5}"/>
              </a:ext>
            </a:extLst>
          </p:cNvPr>
          <p:cNvGrpSpPr/>
          <p:nvPr userDrawn="1"/>
        </p:nvGrpSpPr>
        <p:grpSpPr>
          <a:xfrm>
            <a:off x="0" y="0"/>
            <a:ext cx="12192000" cy="6858000"/>
            <a:chOff x="-1" y="0"/>
            <a:chExt cx="43891201" cy="20116800"/>
          </a:xfrm>
        </p:grpSpPr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5A7EA45B-D5D2-9FBC-7491-6FFF4C6141FC}"/>
                </a:ext>
              </a:extLst>
            </p:cNvPr>
            <p:cNvSpPr/>
            <p:nvPr userDrawn="1"/>
          </p:nvSpPr>
          <p:spPr bwMode="auto">
            <a:xfrm>
              <a:off x="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3573AD2A-6E0E-A2CE-9A7E-AABFDFABAC1C}"/>
                </a:ext>
              </a:extLst>
            </p:cNvPr>
            <p:cNvSpPr/>
            <p:nvPr userDrawn="1"/>
          </p:nvSpPr>
          <p:spPr bwMode="auto">
            <a:xfrm>
              <a:off x="39814500" y="0"/>
              <a:ext cx="4076700" cy="20116800"/>
            </a:xfrm>
            <a:prstGeom prst="rect">
              <a:avLst/>
            </a:prstGeom>
            <a:pattFill prst="ltDnDiag">
              <a:fgClr>
                <a:schemeClr val="bg1">
                  <a:lumMod val="75000"/>
                  <a:lumOff val="25000"/>
                </a:schemeClr>
              </a:fgClr>
              <a:bgClr>
                <a:schemeClr val="bg1">
                  <a:lumMod val="90000"/>
                  <a:lumOff val="10000"/>
                </a:schemeClr>
              </a:bgClr>
            </a:patt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defTabSz="258965" fontAlgn="base">
                <a:spcBef>
                  <a:spcPct val="0"/>
                </a:spcBef>
                <a:spcAft>
                  <a:spcPct val="0"/>
                </a:spcAft>
              </a:pPr>
              <a:endParaRPr lang="en-US" sz="556" err="1">
                <a:solidFill>
                  <a:schemeClr val="bg1"/>
                </a:solidFill>
                <a:ea typeface="Segoe UI" pitchFamily="34" charset="0"/>
                <a:cs typeface="Segoe UI" pitchFamily="34" charset="0"/>
              </a:endParaRPr>
            </a:p>
          </p:txBody>
        </p:sp>
        <p:cxnSp>
          <p:nvCxnSpPr>
            <p:cNvPr id="153" name="Straight Connector 152">
              <a:extLst>
                <a:ext uri="{FF2B5EF4-FFF2-40B4-BE49-F238E27FC236}">
                  <a16:creationId xmlns:a16="http://schemas.microsoft.com/office/drawing/2014/main" id="{00199AB4-2A7D-D52E-8352-BE8830FA33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0767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>
              <a:extLst>
                <a:ext uri="{FF2B5EF4-FFF2-40B4-BE49-F238E27FC236}">
                  <a16:creationId xmlns:a16="http://schemas.microsoft.com/office/drawing/2014/main" id="{C417723F-F34B-A222-B18F-11593EDE9191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9814500" y="0"/>
              <a:ext cx="0" cy="20116800"/>
            </a:xfrm>
            <a:prstGeom prst="line">
              <a:avLst/>
            </a:prstGeom>
            <a:ln w="50800">
              <a:solidFill>
                <a:srgbClr val="8DE971"/>
              </a:solidFill>
              <a:prstDash val="dash"/>
              <a:headEnd type="none" w="lg" len="med"/>
              <a:tailEnd type="none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5" name="TextBox 154">
              <a:extLst>
                <a:ext uri="{FF2B5EF4-FFF2-40B4-BE49-F238E27FC236}">
                  <a16:creationId xmlns:a16="http://schemas.microsoft.com/office/drawing/2014/main" id="{C66D465A-2D6D-BAD4-CE2C-B64A75123154}"/>
                </a:ext>
              </a:extLst>
            </p:cNvPr>
            <p:cNvSpPr txBox="1"/>
            <p:nvPr userDrawn="1"/>
          </p:nvSpPr>
          <p:spPr>
            <a:xfrm>
              <a:off x="-1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04B42A27-0685-AD1E-64AC-525A79D24820}"/>
                </a:ext>
              </a:extLst>
            </p:cNvPr>
            <p:cNvSpPr txBox="1"/>
            <p:nvPr userDrawn="1"/>
          </p:nvSpPr>
          <p:spPr>
            <a:xfrm>
              <a:off x="39814500" y="8396408"/>
              <a:ext cx="4076697" cy="270867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CENTER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SCREEN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SAFE </a:t>
              </a:r>
              <a:br>
                <a:rPr lang="en-US" sz="1500">
                  <a:latin typeface="Segoe Sans Display Semibold" pitchFamily="2" charset="0"/>
                  <a:cs typeface="Segoe Sans Display Semibold" pitchFamily="2" charset="0"/>
                </a:rPr>
              </a:br>
              <a:r>
                <a:rPr lang="en-US" sz="1500">
                  <a:latin typeface="Segoe Sans Display Semibold" pitchFamily="2" charset="0"/>
                  <a:cs typeface="Segoe Sans Display Semibold" pitchFamily="2" charset="0"/>
                </a:rPr>
                <a:t>SPACE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864299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5980" r:id="rId1"/>
    <p:sldLayoutId id="2147485981" r:id="rId2"/>
    <p:sldLayoutId id="2147485982" r:id="rId3"/>
    <p:sldLayoutId id="2147485983" r:id="rId4"/>
    <p:sldLayoutId id="2147485984" r:id="rId5"/>
    <p:sldLayoutId id="2147485985" r:id="rId6"/>
    <p:sldLayoutId id="2147485986" r:id="rId7"/>
    <p:sldLayoutId id="2147485987" r:id="rId8"/>
    <p:sldLayoutId id="2147485988" r:id="rId9"/>
    <p:sldLayoutId id="2147485989" r:id="rId10"/>
    <p:sldLayoutId id="2147485990" r:id="rId11"/>
    <p:sldLayoutId id="2147485991" r:id="rId12"/>
    <p:sldLayoutId id="2147485992" r:id="rId13"/>
    <p:sldLayoutId id="2147485993" r:id="rId14"/>
    <p:sldLayoutId id="2147485994" r:id="rId15"/>
    <p:sldLayoutId id="2147485995" r:id="rId16"/>
    <p:sldLayoutId id="2147485996" r:id="rId17"/>
    <p:sldLayoutId id="2147485997" r:id="rId18"/>
    <p:sldLayoutId id="2147485998" r:id="rId19"/>
    <p:sldLayoutId id="2147485999" r:id="rId20"/>
    <p:sldLayoutId id="2147486000" r:id="rId21"/>
    <p:sldLayoutId id="2147486001" r:id="rId22"/>
    <p:sldLayoutId id="2147486002" r:id="rId23"/>
    <p:sldLayoutId id="2147486003" r:id="rId24"/>
    <p:sldLayoutId id="2147486004" r:id="rId25"/>
    <p:sldLayoutId id="2147486005" r:id="rId26"/>
    <p:sldLayoutId id="2147486006" r:id="rId27"/>
    <p:sldLayoutId id="2147486007" r:id="rId28"/>
    <p:sldLayoutId id="2147486008" r:id="rId29"/>
    <p:sldLayoutId id="2147486009" r:id="rId30"/>
    <p:sldLayoutId id="2147486010" r:id="rId31"/>
    <p:sldLayoutId id="2147486011" r:id="rId32"/>
    <p:sldLayoutId id="2147486012" r:id="rId33"/>
    <p:sldLayoutId id="2147486013" r:id="rId34"/>
    <p:sldLayoutId id="2147486014" r:id="rId35"/>
    <p:sldLayoutId id="2147486015" r:id="rId36"/>
    <p:sldLayoutId id="2147486016" r:id="rId37"/>
    <p:sldLayoutId id="2147486017" r:id="rId38"/>
    <p:sldLayoutId id="2147486018" r:id="rId39"/>
    <p:sldLayoutId id="2147486019" r:id="rId40"/>
    <p:sldLayoutId id="2147486020" r:id="rId41"/>
    <p:sldLayoutId id="2147486021" r:id="rId42"/>
    <p:sldLayoutId id="2147486022" r:id="rId43"/>
    <p:sldLayoutId id="2147486023" r:id="rId44"/>
    <p:sldLayoutId id="2147486024" r:id="rId45"/>
    <p:sldLayoutId id="2147486025" r:id="rId46"/>
    <p:sldLayoutId id="2147486026" r:id="rId47"/>
    <p:sldLayoutId id="2147486027" r:id="rId48"/>
    <p:sldLayoutId id="2147486028" r:id="rId49"/>
    <p:sldLayoutId id="2147486029" r:id="rId50"/>
    <p:sldLayoutId id="2147486030" r:id="rId51"/>
  </p:sldLayoutIdLst>
  <p:transition>
    <p:fade/>
  </p:transition>
  <p:hf sldNum="0" hdr="0" ftr="0" dt="0"/>
  <p:txStyles>
    <p:titleStyle>
      <a:lvl1pPr algn="l" defTabSz="759842" rtl="0" eaLnBrk="1" latinLnBrk="0" hangingPunct="1">
        <a:lnSpc>
          <a:spcPct val="100000"/>
        </a:lnSpc>
        <a:spcBef>
          <a:spcPct val="0"/>
        </a:spcBef>
        <a:buNone/>
        <a:defRPr lang="en-US" sz="2933" b="0" kern="1200" cap="none" spc="-41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186225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281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372450" marR="0" indent="-186225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29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535398" marR="0" indent="-162946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04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686705" marR="0" indent="-147428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834133" marR="0" indent="-137082" algn="l" defTabSz="7598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14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089566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6pPr>
      <a:lvl7pPr marL="2469488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7pPr>
      <a:lvl8pPr marL="2849410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8pPr>
      <a:lvl9pPr marL="3229332" indent="-189961" algn="l" defTabSz="759842" rtl="0" eaLnBrk="1" latinLnBrk="0" hangingPunct="1">
        <a:spcBef>
          <a:spcPct val="20000"/>
        </a:spcBef>
        <a:buFont typeface="Arial" pitchFamily="34" charset="0"/>
        <a:buChar char="•"/>
        <a:defRPr sz="162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1pPr>
      <a:lvl2pPr marL="37992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2pPr>
      <a:lvl3pPr marL="759842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3pPr>
      <a:lvl4pPr marL="1139763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4pPr>
      <a:lvl5pPr marL="1519685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5pPr>
      <a:lvl6pPr marL="1899607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6pPr>
      <a:lvl7pPr marL="2279528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7pPr>
      <a:lvl8pPr marL="2659449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8pPr>
      <a:lvl9pPr marL="3039371" algn="l" defTabSz="759842" rtl="0" eaLnBrk="1" latinLnBrk="0" hangingPunct="1">
        <a:defRPr sz="146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1326">
          <p15:clr>
            <a:srgbClr val="C35EA4"/>
          </p15:clr>
        </p15:guide>
        <p15:guide id="17" pos="26328">
          <p15:clr>
            <a:srgbClr val="C35EA4"/>
          </p15:clr>
        </p15:guide>
        <p15:guide id="25" orient="horz" pos="1082">
          <p15:clr>
            <a:srgbClr val="C35EA4"/>
          </p15:clr>
        </p15:guide>
        <p15:guide id="26" orient="horz" pos="11584">
          <p15:clr>
            <a:srgbClr val="C35EA4"/>
          </p15:clr>
        </p15:guide>
        <p15:guide id="27" orient="horz" pos="540">
          <p15:clr>
            <a:srgbClr val="A4A3A4"/>
          </p15:clr>
        </p15:guide>
        <p15:guide id="28" pos="666">
          <p15:clr>
            <a:srgbClr val="A4A3A4"/>
          </p15:clr>
        </p15:guide>
        <p15:guide id="29" orient="horz" pos="12129">
          <p15:clr>
            <a:srgbClr val="A4A3A4"/>
          </p15:clr>
        </p15:guide>
        <p15:guide id="30" pos="26982">
          <p15:clr>
            <a:srgbClr val="A4A3A4"/>
          </p15:clr>
        </p15:guide>
        <p15:guide id="31" orient="horz" pos="11757">
          <p15:clr>
            <a:srgbClr val="F26B43"/>
          </p15:clr>
        </p15:guide>
        <p15:guide id="32" pos="2569">
          <p15:clr>
            <a:srgbClr val="9FCC3B"/>
          </p15:clr>
        </p15:guide>
        <p15:guide id="33" pos="25079">
          <p15:clr>
            <a:srgbClr val="9FCC3B"/>
          </p15:clr>
        </p15:guide>
        <p15:guide id="34" pos="23999">
          <p15:clr>
            <a:srgbClr val="C35EA4"/>
          </p15:clr>
        </p15:guide>
        <p15:guide id="35" pos="24551">
          <p15:clr>
            <a:srgbClr val="A4A3A4"/>
          </p15:clr>
        </p15:guide>
        <p15:guide id="36" pos="3649">
          <p15:clr>
            <a:srgbClr val="C35EA4"/>
          </p15:clr>
        </p15:guide>
        <p15:guide id="37" pos="3097">
          <p15:clr>
            <a:srgbClr val="A4A3A4"/>
          </p15:clr>
        </p15:guide>
      </p15:sldGuideLst>
    </p:ext>
  </p:extLst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5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2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28" tIns="146263" rIns="182828" bIns="146263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114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2">
            <a:extLst>
              <a:ext uri="{96DAC541-7B7A-43D3-8B79-37D633B846F1}">
                <asvg:svgBlip xmlns:asvg="http://schemas.microsoft.com/office/drawing/2016/SVG/main" r:embed="rId53"/>
              </a:ext>
            </a:extLst>
          </a:blip>
          <a:srcRect/>
          <a:stretch/>
        </p:blipFill>
        <p:spPr>
          <a:xfrm rot="5400000">
            <a:off x="9509921" y="2743200"/>
            <a:ext cx="68580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84E4143-2E33-0E3E-221A-FA3F7F8CB7D4}"/>
              </a:ext>
            </a:extLst>
          </p:cNvPr>
          <p:cNvPicPr>
            <a:picLocks noChangeAspect="1"/>
          </p:cNvPicPr>
          <p:nvPr userDrawn="1"/>
        </p:nvPicPr>
        <p:blipFill>
          <a:blip r:embed="rId54"/>
          <a:stretch>
            <a:fillRect/>
          </a:stretch>
        </p:blipFill>
        <p:spPr>
          <a:xfrm rot="5400000">
            <a:off x="13652857" y="5312286"/>
            <a:ext cx="522183" cy="45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071096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032" r:id="rId1"/>
    <p:sldLayoutId id="2147486033" r:id="rId2"/>
    <p:sldLayoutId id="2147486034" r:id="rId3"/>
    <p:sldLayoutId id="2147486035" r:id="rId4"/>
    <p:sldLayoutId id="2147486036" r:id="rId5"/>
    <p:sldLayoutId id="2147486037" r:id="rId6"/>
    <p:sldLayoutId id="2147486038" r:id="rId7"/>
    <p:sldLayoutId id="2147486039" r:id="rId8"/>
    <p:sldLayoutId id="2147486040" r:id="rId9"/>
    <p:sldLayoutId id="2147486041" r:id="rId10"/>
    <p:sldLayoutId id="2147486042" r:id="rId11"/>
    <p:sldLayoutId id="2147486043" r:id="rId12"/>
    <p:sldLayoutId id="2147486044" r:id="rId13"/>
    <p:sldLayoutId id="2147486045" r:id="rId14"/>
    <p:sldLayoutId id="2147486046" r:id="rId15"/>
    <p:sldLayoutId id="2147486047" r:id="rId16"/>
    <p:sldLayoutId id="2147486048" r:id="rId17"/>
    <p:sldLayoutId id="2147486049" r:id="rId18"/>
    <p:sldLayoutId id="2147486050" r:id="rId19"/>
    <p:sldLayoutId id="2147486051" r:id="rId20"/>
    <p:sldLayoutId id="2147486052" r:id="rId21"/>
    <p:sldLayoutId id="2147486053" r:id="rId22"/>
    <p:sldLayoutId id="2147486054" r:id="rId23"/>
    <p:sldLayoutId id="2147486055" r:id="rId24"/>
    <p:sldLayoutId id="2147486056" r:id="rId25"/>
    <p:sldLayoutId id="2147486057" r:id="rId26"/>
    <p:sldLayoutId id="2147486058" r:id="rId27"/>
    <p:sldLayoutId id="2147486059" r:id="rId28"/>
    <p:sldLayoutId id="2147486060" r:id="rId29"/>
    <p:sldLayoutId id="2147486061" r:id="rId30"/>
    <p:sldLayoutId id="2147486062" r:id="rId31"/>
    <p:sldLayoutId id="2147486063" r:id="rId32"/>
    <p:sldLayoutId id="2147486064" r:id="rId33"/>
    <p:sldLayoutId id="2147486065" r:id="rId34"/>
    <p:sldLayoutId id="2147486066" r:id="rId35"/>
    <p:sldLayoutId id="2147486067" r:id="rId36"/>
    <p:sldLayoutId id="2147486068" r:id="rId37"/>
    <p:sldLayoutId id="2147486069" r:id="rId38"/>
    <p:sldLayoutId id="2147486070" r:id="rId39"/>
    <p:sldLayoutId id="2147486071" r:id="rId40"/>
    <p:sldLayoutId id="2147486072" r:id="rId41"/>
    <p:sldLayoutId id="2147486073" r:id="rId42"/>
    <p:sldLayoutId id="2147486074" r:id="rId43"/>
    <p:sldLayoutId id="2147486075" r:id="rId44"/>
    <p:sldLayoutId id="2147486076" r:id="rId45"/>
    <p:sldLayoutId id="2147486077" r:id="rId46"/>
    <p:sldLayoutId id="2147486078" r:id="rId47"/>
    <p:sldLayoutId id="2147486079" r:id="rId48"/>
    <p:sldLayoutId id="2147486080" r:id="rId49"/>
    <p:sldLayoutId id="2147486081" r:id="rId50"/>
  </p:sldLayoutIdLst>
  <p:transition>
    <p:fade/>
  </p:transition>
  <p:hf sldNum="0" hdr="0" ftr="0" dt="0"/>
  <p:txStyles>
    <p:titleStyle>
      <a:lvl1pPr algn="l" defTabSz="914192" rtl="0" eaLnBrk="1" latinLnBrk="0" hangingPunct="1">
        <a:lnSpc>
          <a:spcPct val="100000"/>
        </a:lnSpc>
        <a:spcBef>
          <a:spcPct val="0"/>
        </a:spcBef>
        <a:buNone/>
        <a:defRPr lang="en-US" sz="3528" b="0" kern="1200" cap="none" spc="-49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4054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745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48107" marR="0" indent="-224054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961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44154" marR="0" indent="-196047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567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26199" marR="0" indent="-177375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03573" marR="0" indent="-164929" algn="l" defTabSz="91419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371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026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6pPr>
      <a:lvl7pPr marL="2971123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7pPr>
      <a:lvl8pPr marL="3428219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8pPr>
      <a:lvl9pPr marL="3885315" indent="-228548" algn="l" defTabSz="914192" rtl="0" eaLnBrk="1" latinLnBrk="0" hangingPunct="1">
        <a:spcBef>
          <a:spcPct val="20000"/>
        </a:spcBef>
        <a:buFont typeface="Arial" pitchFamily="34" charset="0"/>
        <a:buChar char="•"/>
        <a:defRPr sz="196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709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4192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28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383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5479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2575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9670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6767" algn="l" defTabSz="91419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75">
          <p15:clr>
            <a:srgbClr val="C35EA4"/>
          </p15:clr>
        </p15:guide>
        <p15:guide id="17" pos="7460">
          <p15:clr>
            <a:srgbClr val="C35EA4"/>
          </p15:clr>
        </p15:guide>
        <p15:guide id="25" orient="horz" pos="376">
          <p15:clr>
            <a:srgbClr val="C35EA4"/>
          </p15:clr>
        </p15:guide>
        <p15:guide id="26" orient="horz" pos="4028">
          <p15:clr>
            <a:srgbClr val="C35EA4"/>
          </p15:clr>
        </p15:guide>
        <p15:guide id="27" orient="horz" pos="188">
          <p15:clr>
            <a:srgbClr val="A4A3A4"/>
          </p15:clr>
        </p15:guide>
        <p15:guide id="28" pos="189">
          <p15:clr>
            <a:srgbClr val="A4A3A4"/>
          </p15:clr>
        </p15:guide>
        <p15:guide id="29" orient="horz" pos="4217">
          <p15:clr>
            <a:srgbClr val="A4A3A4"/>
          </p15:clr>
        </p15:guide>
        <p15:guide id="30" pos="7645">
          <p15:clr>
            <a:srgbClr val="A4A3A4"/>
          </p15:clr>
        </p15:guide>
        <p15:guide id="31" orient="horz" pos="4088">
          <p15:clr>
            <a:srgbClr val="F26B43"/>
          </p15:clr>
        </p15:guide>
      </p15:sldGuideLst>
    </p:ext>
  </p:extLst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96DAC541-7B7A-43D3-8B79-37D633B846F1}">
                <asvg:svgBlip xmlns:asvg="http://schemas.microsoft.com/office/drawing/2016/SVG/main" r:embed="rId51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923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083" r:id="rId1"/>
    <p:sldLayoutId id="2147486084" r:id="rId2"/>
    <p:sldLayoutId id="2147486085" r:id="rId3"/>
    <p:sldLayoutId id="2147486086" r:id="rId4"/>
    <p:sldLayoutId id="2147486087" r:id="rId5"/>
    <p:sldLayoutId id="2147486088" r:id="rId6"/>
    <p:sldLayoutId id="2147486089" r:id="rId7"/>
    <p:sldLayoutId id="2147486090" r:id="rId8"/>
    <p:sldLayoutId id="2147486091" r:id="rId9"/>
    <p:sldLayoutId id="2147486092" r:id="rId10"/>
    <p:sldLayoutId id="2147486093" r:id="rId11"/>
    <p:sldLayoutId id="2147486094" r:id="rId12"/>
    <p:sldLayoutId id="2147486095" r:id="rId13"/>
    <p:sldLayoutId id="2147486096" r:id="rId14"/>
    <p:sldLayoutId id="2147486097" r:id="rId15"/>
    <p:sldLayoutId id="2147486098" r:id="rId16"/>
    <p:sldLayoutId id="2147486099" r:id="rId17"/>
    <p:sldLayoutId id="2147486100" r:id="rId18"/>
    <p:sldLayoutId id="2147486101" r:id="rId19"/>
    <p:sldLayoutId id="2147486102" r:id="rId20"/>
    <p:sldLayoutId id="2147486103" r:id="rId21"/>
    <p:sldLayoutId id="2147486104" r:id="rId22"/>
    <p:sldLayoutId id="2147486105" r:id="rId23"/>
    <p:sldLayoutId id="2147486106" r:id="rId24"/>
    <p:sldLayoutId id="2147486107" r:id="rId25"/>
    <p:sldLayoutId id="2147486108" r:id="rId26"/>
    <p:sldLayoutId id="2147486109" r:id="rId27"/>
    <p:sldLayoutId id="2147486110" r:id="rId28"/>
    <p:sldLayoutId id="2147486111" r:id="rId29"/>
    <p:sldLayoutId id="2147486112" r:id="rId30"/>
    <p:sldLayoutId id="2147486113" r:id="rId31"/>
    <p:sldLayoutId id="2147486114" r:id="rId32"/>
    <p:sldLayoutId id="2147486115" r:id="rId33"/>
    <p:sldLayoutId id="2147486116" r:id="rId34"/>
    <p:sldLayoutId id="2147486117" r:id="rId35"/>
    <p:sldLayoutId id="2147486118" r:id="rId36"/>
    <p:sldLayoutId id="2147486119" r:id="rId37"/>
    <p:sldLayoutId id="2147486120" r:id="rId38"/>
    <p:sldLayoutId id="2147486121" r:id="rId39"/>
    <p:sldLayoutId id="2147486122" r:id="rId40"/>
    <p:sldLayoutId id="2147486123" r:id="rId41"/>
    <p:sldLayoutId id="2147486124" r:id="rId42"/>
    <p:sldLayoutId id="2147486125" r:id="rId43"/>
    <p:sldLayoutId id="2147486126" r:id="rId44"/>
    <p:sldLayoutId id="2147486127" r:id="rId45"/>
    <p:sldLayoutId id="2147486128" r:id="rId46"/>
    <p:sldLayoutId id="2147486129" r:id="rId47"/>
    <p:sldLayoutId id="2147486130" r:id="rId48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51">
            <a:extLst>
              <a:ext uri="{96DAC541-7B7A-43D3-8B79-37D633B846F1}">
                <asvg:svgBlip xmlns:asvg="http://schemas.microsoft.com/office/drawing/2016/SVG/main" r:embed="rId52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13622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6133" r:id="rId1"/>
    <p:sldLayoutId id="2147486134" r:id="rId2"/>
    <p:sldLayoutId id="2147486135" r:id="rId3"/>
    <p:sldLayoutId id="2147486136" r:id="rId4"/>
    <p:sldLayoutId id="2147486137" r:id="rId5"/>
    <p:sldLayoutId id="2147486138" r:id="rId6"/>
    <p:sldLayoutId id="2147486139" r:id="rId7"/>
    <p:sldLayoutId id="2147486140" r:id="rId8"/>
    <p:sldLayoutId id="2147486141" r:id="rId9"/>
    <p:sldLayoutId id="2147486142" r:id="rId10"/>
    <p:sldLayoutId id="2147486143" r:id="rId11"/>
    <p:sldLayoutId id="2147486144" r:id="rId12"/>
    <p:sldLayoutId id="2147486145" r:id="rId13"/>
    <p:sldLayoutId id="2147486146" r:id="rId14"/>
    <p:sldLayoutId id="2147486147" r:id="rId15"/>
    <p:sldLayoutId id="2147486148" r:id="rId16"/>
    <p:sldLayoutId id="2147486149" r:id="rId17"/>
    <p:sldLayoutId id="2147486150" r:id="rId18"/>
    <p:sldLayoutId id="2147486151" r:id="rId19"/>
    <p:sldLayoutId id="2147486152" r:id="rId20"/>
    <p:sldLayoutId id="2147486153" r:id="rId21"/>
    <p:sldLayoutId id="2147486154" r:id="rId22"/>
    <p:sldLayoutId id="2147486155" r:id="rId23"/>
    <p:sldLayoutId id="2147486156" r:id="rId24"/>
    <p:sldLayoutId id="2147486157" r:id="rId25"/>
    <p:sldLayoutId id="2147486158" r:id="rId26"/>
    <p:sldLayoutId id="2147486159" r:id="rId27"/>
    <p:sldLayoutId id="2147486160" r:id="rId28"/>
    <p:sldLayoutId id="2147486161" r:id="rId29"/>
    <p:sldLayoutId id="2147486162" r:id="rId30"/>
    <p:sldLayoutId id="2147486163" r:id="rId31"/>
    <p:sldLayoutId id="2147486164" r:id="rId32"/>
    <p:sldLayoutId id="2147486165" r:id="rId33"/>
    <p:sldLayoutId id="2147486166" r:id="rId34"/>
    <p:sldLayoutId id="2147486167" r:id="rId35"/>
    <p:sldLayoutId id="2147486168" r:id="rId36"/>
    <p:sldLayoutId id="2147486169" r:id="rId37"/>
    <p:sldLayoutId id="2147486170" r:id="rId38"/>
    <p:sldLayoutId id="2147486171" r:id="rId39"/>
    <p:sldLayoutId id="2147486172" r:id="rId40"/>
    <p:sldLayoutId id="2147486173" r:id="rId41"/>
    <p:sldLayoutId id="2147486174" r:id="rId42"/>
    <p:sldLayoutId id="2147486175" r:id="rId43"/>
    <p:sldLayoutId id="2147486176" r:id="rId44"/>
    <p:sldLayoutId id="2147486177" r:id="rId45"/>
    <p:sldLayoutId id="2147486178" r:id="rId46"/>
    <p:sldLayoutId id="2147486179" r:id="rId47"/>
    <p:sldLayoutId id="2147486180" r:id="rId48"/>
    <p:sldLayoutId id="2147486181" r:id="rId4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66.xml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5B0178C-AC12-5A1B-BA17-494E73293F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2929" y="0"/>
            <a:ext cx="8429071" cy="68580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322F9CB-27C4-3B8C-9614-05DDF6D6E8EB}"/>
              </a:ext>
            </a:extLst>
          </p:cNvPr>
          <p:cNvSpPr/>
          <p:nvPr/>
        </p:nvSpPr>
        <p:spPr bwMode="auto">
          <a:xfrm>
            <a:off x="302547" y="0"/>
            <a:ext cx="5094953" cy="2571266"/>
          </a:xfrm>
          <a:prstGeom prst="rect">
            <a:avLst/>
          </a:prstGeom>
          <a:solidFill>
            <a:srgbClr val="091F2C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l" defTabSz="932472" fontAlgn="base">
              <a:spcBef>
                <a:spcPct val="0"/>
              </a:spcBef>
              <a:spcAft>
                <a:spcPct val="0"/>
              </a:spcAft>
            </a:pPr>
            <a:endParaRPr lang="en-NZ" sz="2000" dirty="0" err="1">
              <a:solidFill>
                <a:schemeClr val="bg1"/>
              </a:soli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420842A-4DDD-C853-9B79-CAAFC380052A}"/>
              </a:ext>
            </a:extLst>
          </p:cNvPr>
          <p:cNvSpPr txBox="1"/>
          <p:nvPr/>
        </p:nvSpPr>
        <p:spPr>
          <a:xfrm>
            <a:off x="2378528" y="3708179"/>
            <a:ext cx="7434943" cy="1501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Development</a:t>
            </a: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8000" dirty="0">
              <a:latin typeface="+mj-lt"/>
              <a:cs typeface="Segoe UI" pitchFamily="34" charset="0"/>
            </a:endParaRPr>
          </a:p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Lifecycle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04BEC8F-37ED-FC0E-A9DE-90942A0F499C}"/>
              </a:ext>
            </a:extLst>
          </p:cNvPr>
          <p:cNvSpPr txBox="1"/>
          <p:nvPr/>
        </p:nvSpPr>
        <p:spPr>
          <a:xfrm>
            <a:off x="2083707" y="2571266"/>
            <a:ext cx="7434943" cy="5785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491019" rtl="0" eaLnBrk="1" fontAlgn="base" latinLnBrk="0" hangingPunct="1">
              <a:lnSpc>
                <a:spcPts val="36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8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+mj-lt"/>
                <a:ea typeface="+mn-ea"/>
                <a:cs typeface="Segoe UI" pitchFamily="34" charset="0"/>
              </a:rPr>
              <a:t>Product</a:t>
            </a:r>
          </a:p>
        </p:txBody>
      </p:sp>
    </p:spTree>
    <p:extLst>
      <p:ext uri="{BB962C8B-B14F-4D97-AF65-F5344CB8AC3E}">
        <p14:creationId xmlns:p14="http://schemas.microsoft.com/office/powerpoint/2010/main" val="4463261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Flowchart: Extract 2">
            <a:extLst>
              <a:ext uri="{FF2B5EF4-FFF2-40B4-BE49-F238E27FC236}">
                <a16:creationId xmlns:a16="http://schemas.microsoft.com/office/drawing/2014/main" id="{FFB8FA4C-8B3A-3EDB-4332-948A47406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 rot="16200000">
            <a:off x="3449761" y="-1801087"/>
            <a:ext cx="5133907" cy="10796425"/>
          </a:xfrm>
          <a:custGeom>
            <a:avLst/>
            <a:gdLst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  <a:gd name="connsiteX0" fmla="*/ 0 w 10000"/>
              <a:gd name="connsiteY0" fmla="*/ 10000 h 10000"/>
              <a:gd name="connsiteX1" fmla="*/ 5000 w 10000"/>
              <a:gd name="connsiteY1" fmla="*/ 0 h 10000"/>
              <a:gd name="connsiteX2" fmla="*/ 10000 w 10000"/>
              <a:gd name="connsiteY2" fmla="*/ 10000 h 10000"/>
              <a:gd name="connsiteX3" fmla="*/ 0 w 10000"/>
              <a:gd name="connsiteY3" fmla="*/ 10000 h 1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000" h="10000">
                <a:moveTo>
                  <a:pt x="0" y="10000"/>
                </a:moveTo>
                <a:cubicBezTo>
                  <a:pt x="4810" y="4850"/>
                  <a:pt x="3333" y="3333"/>
                  <a:pt x="5000" y="0"/>
                </a:cubicBezTo>
                <a:cubicBezTo>
                  <a:pt x="6667" y="3333"/>
                  <a:pt x="5997" y="4983"/>
                  <a:pt x="10000" y="10000"/>
                </a:cubicBezTo>
                <a:lnTo>
                  <a:pt x="0" y="10000"/>
                </a:lnTo>
                <a:close/>
              </a:path>
            </a:pathLst>
          </a:custGeom>
          <a:gradFill>
            <a:gsLst>
              <a:gs pos="0">
                <a:schemeClr val="accent3">
                  <a:alpha val="20000"/>
                </a:schemeClr>
              </a:gs>
              <a:gs pos="100000">
                <a:schemeClr val="accent3">
                  <a:alpha val="0"/>
                </a:schemeClr>
              </a:gs>
            </a:gsLst>
            <a:lin ang="5400000" scaled="0"/>
          </a:gradFill>
          <a:ln>
            <a:noFill/>
            <a:headEnd type="none" w="med" len="med"/>
            <a:tailEnd type="non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0" tIns="43710" rIns="0" bIns="43710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873897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199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E15D821-66E3-C8A3-0B61-ED7903F2FF44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20000"/>
          </a:blip>
          <a:stretch>
            <a:fillRect/>
          </a:stretch>
        </p:blipFill>
        <p:spPr>
          <a:xfrm>
            <a:off x="3885449" y="0"/>
            <a:ext cx="8429071" cy="6858000"/>
          </a:xfrm>
          <a:prstGeom prst="rect">
            <a:avLst/>
          </a:prstGeom>
        </p:spPr>
      </p:pic>
      <p:sp>
        <p:nvSpPr>
          <p:cNvPr id="3" name="Rounded Rectangle 64" descr="The bottom layer contains:&#10;- Foundation models&#10;- Your data&#10;- AI infrastructure">
            <a:extLst>
              <a:ext uri="{FF2B5EF4-FFF2-40B4-BE49-F238E27FC236}">
                <a16:creationId xmlns:a16="http://schemas.microsoft.com/office/drawing/2014/main" id="{E018C1F7-E59C-B321-25E3-41AFB696C9BB}"/>
              </a:ext>
            </a:extLst>
          </p:cNvPr>
          <p:cNvSpPr>
            <a:spLocks/>
          </p:cNvSpPr>
          <p:nvPr/>
        </p:nvSpPr>
        <p:spPr bwMode="auto">
          <a:xfrm>
            <a:off x="502417" y="411982"/>
            <a:ext cx="11450775" cy="6209882"/>
          </a:xfrm>
          <a:prstGeom prst="roundRect">
            <a:avLst>
              <a:gd name="adj" fmla="val 2462"/>
            </a:avLst>
          </a:prstGeom>
          <a:noFill/>
          <a:ln w="57150" cap="rnd">
            <a:solidFill>
              <a:srgbClr val="27394A"/>
            </a:solidFill>
            <a:headEnd type="none" w="med" len="med"/>
            <a:tailEnd type="none" w="med" len="med"/>
          </a:ln>
          <a:effectLst>
            <a:outerShdw blurRad="63500" dist="127000" dir="2700000" algn="tl" rotWithShape="0">
              <a:prstClr val="black">
                <a:alpha val="50000"/>
              </a:prstClr>
            </a:outerShdw>
          </a:effectLst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34739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61406">
              <a:spcBef>
                <a:spcPts val="142"/>
              </a:spcBef>
              <a:defRPr/>
            </a:pPr>
            <a:endParaRPr lang="en-US" sz="1956" err="1">
              <a:gradFill>
                <a:gsLst>
                  <a:gs pos="41958">
                    <a:srgbClr val="FFFFFF"/>
                  </a:gs>
                  <a:gs pos="63000">
                    <a:srgbClr val="FFFFFF"/>
                  </a:gs>
                </a:gsLst>
                <a:lin ang="0" scaled="0"/>
              </a:gradFill>
              <a:latin typeface="Segoe UI Variable Display Semib" pitchFamily="2" charset="0"/>
            </a:endParaRPr>
          </a:p>
        </p:txBody>
      </p:sp>
      <p:sp>
        <p:nvSpPr>
          <p:cNvPr id="8" name="Rectangle: Rounded Corners 36">
            <a:extLst>
              <a:ext uri="{FF2B5EF4-FFF2-40B4-BE49-F238E27FC236}">
                <a16:creationId xmlns:a16="http://schemas.microsoft.com/office/drawing/2014/main" id="{E6BC554E-E6F9-9BEC-2A0C-DCE03EF30CB1}"/>
              </a:ext>
            </a:extLst>
          </p:cNvPr>
          <p:cNvSpPr>
            <a:spLocks/>
          </p:cNvSpPr>
          <p:nvPr/>
        </p:nvSpPr>
        <p:spPr>
          <a:xfrm>
            <a:off x="4526156" y="251575"/>
            <a:ext cx="3277016" cy="320813"/>
          </a:xfrm>
          <a:prstGeom prst="roundRect">
            <a:avLst>
              <a:gd name="adj" fmla="val 20578"/>
            </a:avLst>
          </a:prstGeom>
          <a:gradFill flip="none" rotWithShape="1">
            <a:gsLst>
              <a:gs pos="80000">
                <a:srgbClr val="0078D4"/>
              </a:gs>
              <a:gs pos="0">
                <a:srgbClr val="C03BC4"/>
              </a:gs>
            </a:gsLst>
            <a:path path="circle">
              <a:fillToRect l="100000" t="100000"/>
            </a:path>
            <a:tileRect r="-100000" b="-100000"/>
          </a:gradFill>
          <a:ln w="63897" cap="flat">
            <a:noFill/>
            <a:prstDash val="solid"/>
            <a:miter/>
          </a:ln>
          <a:effectLst>
            <a:outerShdw blurRad="63500" dist="63500" dir="2700000" algn="tl" rotWithShape="0">
              <a:prstClr val="black">
                <a:alpha val="50000"/>
              </a:prstClr>
            </a:outerShdw>
          </a:effectLst>
        </p:spPr>
        <p:txBody>
          <a:bodyPr rot="0" spcFirstLastPara="0" vertOverflow="overflow" horzOverflow="overflow" vert="horz" wrap="square" lIns="111760" tIns="14901" rIns="111760" bIns="44704" numCol="1" spcCol="0" rtlCol="0" fromWordArt="0" anchor="ctr" anchorCtr="0" forceAA="0" compatLnSpc="1">
            <a:prstTxWarp prst="textNoShape">
              <a:avLst/>
            </a:prstTxWarp>
            <a:spAutoFit/>
          </a:bodyPr>
          <a:lstStyle>
            <a:defPPr>
              <a:defRPr lang="en-US"/>
            </a:defPPr>
            <a:lvl1pPr marL="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20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24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363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485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607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72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199848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6971" algn="l" defTabSz="914243" rtl="0" eaLnBrk="1" latinLnBrk="0" hangingPunct="1">
              <a:defRPr sz="176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745122" fontAlgn="base">
              <a:spcBef>
                <a:spcPct val="0"/>
              </a:spcBef>
              <a:spcAft>
                <a:spcPct val="0"/>
              </a:spcAft>
            </a:pPr>
            <a:r>
              <a:rPr lang="en-GB" sz="1445" b="1" dirty="0">
                <a:ln w="3175">
                  <a:noFill/>
                </a:ln>
                <a:gradFill>
                  <a:gsLst>
                    <a:gs pos="53147">
                      <a:srgbClr val="FFFFFF"/>
                    </a:gs>
                    <a:gs pos="28000">
                      <a:srgbClr val="FFFFFF"/>
                    </a:gs>
                  </a:gsLst>
                  <a:path path="circle">
                    <a:fillToRect l="100000" b="100000"/>
                  </a:path>
                </a:gradFill>
                <a:latin typeface="Segoe UI Variable Display Semib" pitchFamily="2" charset="0"/>
                <a:cs typeface="Segoe UI" pitchFamily="34" charset="0"/>
              </a:rPr>
              <a:t>Product Development Lifecycle</a:t>
            </a:r>
          </a:p>
        </p:txBody>
      </p:sp>
      <p:sp>
        <p:nvSpPr>
          <p:cNvPr id="1058" name="Rounded Rectangle 8">
            <a:extLst>
              <a:ext uri="{FF2B5EF4-FFF2-40B4-BE49-F238E27FC236}">
                <a16:creationId xmlns:a16="http://schemas.microsoft.com/office/drawing/2014/main" id="{D057D8E6-392B-18C6-DCC1-1EA762862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4236233" y="984370"/>
            <a:ext cx="1147366" cy="1310739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0" name="TextBox 1059">
            <a:extLst>
              <a:ext uri="{FF2B5EF4-FFF2-40B4-BE49-F238E27FC236}">
                <a16:creationId xmlns:a16="http://schemas.microsoft.com/office/drawing/2014/main" id="{764CBCC9-32B0-9DA9-31AC-92A9E4092842}"/>
              </a:ext>
            </a:extLst>
          </p:cNvPr>
          <p:cNvSpPr txBox="1"/>
          <p:nvPr/>
        </p:nvSpPr>
        <p:spPr>
          <a:xfrm>
            <a:off x="4227875" y="1196238"/>
            <a:ext cx="1166512" cy="877163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PoC (Proof of Concept)</a:t>
            </a:r>
          </a:p>
        </p:txBody>
      </p:sp>
      <p:sp>
        <p:nvSpPr>
          <p:cNvPr id="1061" name="Rounded Rectangle 48">
            <a:extLst>
              <a:ext uri="{FF2B5EF4-FFF2-40B4-BE49-F238E27FC236}">
                <a16:creationId xmlns:a16="http://schemas.microsoft.com/office/drawing/2014/main" id="{DFFD1B85-6985-0670-B2C1-FAF2B155C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2573826" y="985051"/>
            <a:ext cx="1147366" cy="1310738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3" name="TextBox 1062">
            <a:extLst>
              <a:ext uri="{FF2B5EF4-FFF2-40B4-BE49-F238E27FC236}">
                <a16:creationId xmlns:a16="http://schemas.microsoft.com/office/drawing/2014/main" id="{B873B87C-263B-C717-AB3F-11362F52729D}"/>
              </a:ext>
            </a:extLst>
          </p:cNvPr>
          <p:cNvSpPr txBox="1"/>
          <p:nvPr/>
        </p:nvSpPr>
        <p:spPr>
          <a:xfrm>
            <a:off x="2400033" y="1131633"/>
            <a:ext cx="1502249" cy="954107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PoT</a:t>
            </a: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91F2C"/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(Proof of Technology)</a:t>
            </a:r>
          </a:p>
        </p:txBody>
      </p:sp>
      <p:sp>
        <p:nvSpPr>
          <p:cNvPr id="1065" name="Rounded Rectangle 53">
            <a:extLst>
              <a:ext uri="{FF2B5EF4-FFF2-40B4-BE49-F238E27FC236}">
                <a16:creationId xmlns:a16="http://schemas.microsoft.com/office/drawing/2014/main" id="{BB741E85-2323-28CD-6EB1-6823FC687B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900868" y="946251"/>
            <a:ext cx="1147366" cy="135220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1EFF298C-63DB-2761-DF14-8CE3E35FFF54}"/>
              </a:ext>
            </a:extLst>
          </p:cNvPr>
          <p:cNvSpPr txBox="1"/>
          <p:nvPr/>
        </p:nvSpPr>
        <p:spPr>
          <a:xfrm>
            <a:off x="5875670" y="1073155"/>
            <a:ext cx="1181727" cy="1071062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MVP (Minimum Viable Product)</a:t>
            </a:r>
          </a:p>
        </p:txBody>
      </p:sp>
      <p:sp>
        <p:nvSpPr>
          <p:cNvPr id="1068" name="Rounded Rectangle 57">
            <a:extLst>
              <a:ext uri="{FF2B5EF4-FFF2-40B4-BE49-F238E27FC236}">
                <a16:creationId xmlns:a16="http://schemas.microsoft.com/office/drawing/2014/main" id="{825A206B-A86F-91E7-B500-2E15FBF060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7537872" y="958718"/>
            <a:ext cx="1147366" cy="1352204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0" name="TextBox 1069">
            <a:extLst>
              <a:ext uri="{FF2B5EF4-FFF2-40B4-BE49-F238E27FC236}">
                <a16:creationId xmlns:a16="http://schemas.microsoft.com/office/drawing/2014/main" id="{9534B3E0-C3CB-6D0E-0412-1458A6423378}"/>
              </a:ext>
            </a:extLst>
          </p:cNvPr>
          <p:cNvSpPr txBox="1"/>
          <p:nvPr/>
        </p:nvSpPr>
        <p:spPr>
          <a:xfrm>
            <a:off x="7588476" y="1412910"/>
            <a:ext cx="1089347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Pilot</a:t>
            </a:r>
          </a:p>
        </p:txBody>
      </p:sp>
      <p:sp>
        <p:nvSpPr>
          <p:cNvPr id="1071" name="Rounded Rectangle 61">
            <a:extLst>
              <a:ext uri="{FF2B5EF4-FFF2-40B4-BE49-F238E27FC236}">
                <a16:creationId xmlns:a16="http://schemas.microsoft.com/office/drawing/2014/main" id="{E3E14CB2-DAA6-1FAA-667A-6E94BAE4E9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131947" y="984370"/>
            <a:ext cx="1185961" cy="1310738"/>
          </a:xfrm>
          <a:prstGeom prst="roundRect">
            <a:avLst/>
          </a:prstGeom>
          <a:solidFill>
            <a:srgbClr val="FFFFFF"/>
          </a:solidFill>
          <a:ln>
            <a:solidFill>
              <a:srgbClr val="D9D9D9"/>
            </a:solidFill>
          </a:ln>
          <a:effectLst>
            <a:outerShdw blurRad="444500" dist="38100" dir="8100000" sx="101000" sy="101000" algn="tr" rotWithShape="0">
              <a:prstClr val="black">
                <a:alpha val="5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B4BF3FFC-7194-1062-97CC-83EA03DED4F3}"/>
              </a:ext>
            </a:extLst>
          </p:cNvPr>
          <p:cNvSpPr txBox="1"/>
          <p:nvPr/>
        </p:nvSpPr>
        <p:spPr>
          <a:xfrm>
            <a:off x="9075799" y="1390136"/>
            <a:ext cx="1298256" cy="489365"/>
          </a:xfrm>
          <a:prstGeom prst="rect">
            <a:avLst/>
          </a:prstGeom>
          <a:noFill/>
        </p:spPr>
        <p:txBody>
          <a:bodyPr wrap="square" lIns="182880" tIns="146304" rIns="182880" bIns="146304" rtlCol="0" anchor="ctr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</a:rPr>
              <a:t>Production</a:t>
            </a:r>
          </a:p>
        </p:txBody>
      </p:sp>
      <p:sp>
        <p:nvSpPr>
          <p:cNvPr id="1077" name="Rounded Rectangle 22">
            <a:extLst>
              <a:ext uri="{FF2B5EF4-FFF2-40B4-BE49-F238E27FC236}">
                <a16:creationId xmlns:a16="http://schemas.microsoft.com/office/drawing/2014/main" id="{770E9D2E-5A84-EF45-794A-70CEA5E389E3}"/>
              </a:ext>
            </a:extLst>
          </p:cNvPr>
          <p:cNvSpPr/>
          <p:nvPr/>
        </p:nvSpPr>
        <p:spPr bwMode="auto">
          <a:xfrm>
            <a:off x="1345061" y="1517926"/>
            <a:ext cx="985017" cy="324973"/>
          </a:xfrm>
          <a:prstGeom prst="roundRect">
            <a:avLst>
              <a:gd name="adj" fmla="val 50000"/>
            </a:avLst>
          </a:prstGeom>
          <a:solidFill>
            <a:srgbClr val="C03BC4">
              <a:alpha val="10000"/>
            </a:srgbClr>
          </a:solidFill>
          <a:ln w="12700" cap="flat" cmpd="sng" algn="ctr">
            <a:solidFill>
              <a:srgbClr val="C03BC4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Ideate</a:t>
            </a:r>
          </a:p>
        </p:txBody>
      </p:sp>
      <p:pic>
        <p:nvPicPr>
          <p:cNvPr id="1090" name="Graphic 1089">
            <a:extLst>
              <a:ext uri="{FF2B5EF4-FFF2-40B4-BE49-F238E27FC236}">
                <a16:creationId xmlns:a16="http://schemas.microsoft.com/office/drawing/2014/main" id="{6B52878C-522E-781B-115E-2245ED4321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624493" y="1876721"/>
            <a:ext cx="698872" cy="492939"/>
          </a:xfrm>
          <a:prstGeom prst="rect">
            <a:avLst/>
          </a:prstGeom>
        </p:spPr>
      </p:pic>
      <p:cxnSp>
        <p:nvCxnSpPr>
          <p:cNvPr id="1098" name="Straight Arrow Connector 1097">
            <a:extLst>
              <a:ext uri="{FF2B5EF4-FFF2-40B4-BE49-F238E27FC236}">
                <a16:creationId xmlns:a16="http://schemas.microsoft.com/office/drawing/2014/main" id="{B2EA141A-3F00-B08F-453C-370D259BC8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922674" y="2759035"/>
            <a:ext cx="525895" cy="0"/>
          </a:xfrm>
          <a:prstGeom prst="straightConnector1">
            <a:avLst/>
          </a:prstGeom>
          <a:noFill/>
          <a:ln w="25400" cap="rnd" cmpd="sng" algn="ctr">
            <a:solidFill>
              <a:srgbClr val="FFFFFF"/>
            </a:solidFill>
            <a:prstDash val="solid"/>
            <a:headEnd type="none" w="lg" len="med"/>
            <a:tailEnd type="arrow" w="med" len="sm"/>
          </a:ln>
          <a:effectLst/>
        </p:spPr>
      </p:cxnSp>
      <p:sp>
        <p:nvSpPr>
          <p:cNvPr id="1108" name="Rounded Rectangle 22">
            <a:extLst>
              <a:ext uri="{FF2B5EF4-FFF2-40B4-BE49-F238E27FC236}">
                <a16:creationId xmlns:a16="http://schemas.microsoft.com/office/drawing/2014/main" id="{F1B8DF09-02FC-A725-E39A-EACE805BAE1C}"/>
              </a:ext>
            </a:extLst>
          </p:cNvPr>
          <p:cNvSpPr/>
          <p:nvPr/>
        </p:nvSpPr>
        <p:spPr bwMode="auto">
          <a:xfrm>
            <a:off x="9300483" y="3786241"/>
            <a:ext cx="1065599" cy="324973"/>
          </a:xfrm>
          <a:prstGeom prst="roundRect">
            <a:avLst>
              <a:gd name="adj" fmla="val 50000"/>
            </a:avLst>
          </a:prstGeom>
          <a:solidFill>
            <a:srgbClr val="C03BC4">
              <a:alpha val="10000"/>
            </a:srgbClr>
          </a:solidFill>
          <a:ln w="12700" cap="flat" cmpd="sng" algn="ctr">
            <a:solidFill>
              <a:srgbClr val="463668"/>
            </a:solidFill>
            <a:prstDash val="solid"/>
            <a:headEnd type="none" w="med" len="med"/>
            <a:tailEnd type="none" w="med" len="med"/>
          </a:ln>
          <a:effectLst/>
        </p:spPr>
        <p:txBody>
          <a:bodyPr rot="0" spcFirstLastPara="0" vertOverflow="overflow" horzOverflow="overflow" vert="horz" wrap="square" lIns="182880" tIns="0" rIns="18288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C03BC4"/>
                </a:solidFill>
                <a:effectLst/>
                <a:uLnTx/>
                <a:uFillTx/>
                <a:latin typeface="Segoe UI Semibold" panose="020B0502040204020203" pitchFamily="34" charset="0"/>
                <a:ea typeface="Segoe UI" pitchFamily="34" charset="0"/>
                <a:cs typeface="Segoe UI Semibold" panose="020B0502040204020203" pitchFamily="34" charset="0"/>
              </a:rPr>
              <a:t>Sunset</a:t>
            </a:r>
          </a:p>
        </p:txBody>
      </p:sp>
      <p:grpSp>
        <p:nvGrpSpPr>
          <p:cNvPr id="1109" name="Group 1108">
            <a:extLst>
              <a:ext uri="{FF2B5EF4-FFF2-40B4-BE49-F238E27FC236}">
                <a16:creationId xmlns:a16="http://schemas.microsoft.com/office/drawing/2014/main" id="{034A5952-325E-E1E1-7357-0E71859DBF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flipH="1">
            <a:off x="11215135" y="-440890"/>
            <a:ext cx="1115733" cy="440890"/>
            <a:chOff x="3572768" y="4059424"/>
            <a:chExt cx="857945" cy="440890"/>
          </a:xfrm>
        </p:grpSpPr>
        <p:sp>
          <p:nvSpPr>
            <p:cNvPr id="1110" name="TextBox 1109">
              <a:extLst>
                <a:ext uri="{FF2B5EF4-FFF2-40B4-BE49-F238E27FC236}">
                  <a16:creationId xmlns:a16="http://schemas.microsoft.com/office/drawing/2014/main" id="{3DC6C354-2713-9433-743E-633FA319DA59}"/>
                </a:ext>
              </a:extLst>
            </p:cNvPr>
            <p:cNvSpPr txBox="1"/>
            <p:nvPr/>
          </p:nvSpPr>
          <p:spPr>
            <a:xfrm>
              <a:off x="3759685" y="4059424"/>
              <a:ext cx="493701" cy="4408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146304" rIns="0" bIns="146304" rtlCol="0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sz="1050" kern="0" dirty="0">
                  <a:ln w="0"/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Segoe UI Semibold" panose="020B0502040204020203" pitchFamily="34" charset="0"/>
                  <a:cs typeface="Segoe UI Semibold" panose="020B0502040204020203" pitchFamily="34" charset="0"/>
                </a:rPr>
                <a:t>Ideate</a:t>
              </a:r>
              <a:endParaRPr kumimoji="0" lang="en-US" sz="1050" i="0" u="none" strike="noStrike" kern="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Segoe UI Semibold" panose="020B0502040204020203" pitchFamily="34" charset="0"/>
                <a:cs typeface="Segoe UI Semibold" panose="020B0502040204020203" pitchFamily="34" charset="0"/>
              </a:endParaRPr>
            </a:p>
          </p:txBody>
        </p:sp>
        <p:cxnSp>
          <p:nvCxnSpPr>
            <p:cNvPr id="1111" name="Straight Connector 1110">
              <a:extLst>
                <a:ext uri="{FF2B5EF4-FFF2-40B4-BE49-F238E27FC236}">
                  <a16:creationId xmlns:a16="http://schemas.microsoft.com/office/drawing/2014/main" id="{455DC9A1-7411-764C-8F32-21EAECBE1FFB}"/>
                </a:ext>
              </a:extLst>
            </p:cNvPr>
            <p:cNvCxnSpPr>
              <a:cxnSpLocks/>
              <a:endCxn id="1110" idx="1"/>
            </p:cNvCxnSpPr>
            <p:nvPr/>
          </p:nvCxnSpPr>
          <p:spPr>
            <a:xfrm>
              <a:off x="3572768" y="4279869"/>
              <a:ext cx="186918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arrow" w="med" len="sm"/>
              <a:tailEnd type="none"/>
            </a:ln>
            <a:effectLst/>
          </p:spPr>
        </p:cxnSp>
        <p:cxnSp>
          <p:nvCxnSpPr>
            <p:cNvPr id="1112" name="Straight Connector 1111">
              <a:extLst>
                <a:ext uri="{FF2B5EF4-FFF2-40B4-BE49-F238E27FC236}">
                  <a16:creationId xmlns:a16="http://schemas.microsoft.com/office/drawing/2014/main" id="{82AC7B94-62BB-623C-47EA-6233128CCF69}"/>
                </a:ext>
              </a:extLst>
            </p:cNvPr>
            <p:cNvCxnSpPr>
              <a:cxnSpLocks/>
              <a:stCxn id="1110" idx="3"/>
            </p:cNvCxnSpPr>
            <p:nvPr/>
          </p:nvCxnSpPr>
          <p:spPr>
            <a:xfrm>
              <a:off x="4253386" y="4279869"/>
              <a:ext cx="177327" cy="0"/>
            </a:xfrm>
            <a:prstGeom prst="line">
              <a:avLst/>
            </a:prstGeom>
            <a:noFill/>
            <a:ln w="9525" cap="flat" cmpd="sng" algn="ctr">
              <a:solidFill>
                <a:schemeClr val="tx1"/>
              </a:solidFill>
              <a:prstDash val="solid"/>
              <a:headEnd type="none"/>
              <a:tailEnd type="arrow" w="med" len="sm"/>
            </a:ln>
            <a:effectLst/>
          </p:spPr>
        </p:cxnSp>
      </p:grpSp>
      <p:sp>
        <p:nvSpPr>
          <p:cNvPr id="1166" name="Rounded Rectangle 48">
            <a:extLst>
              <a:ext uri="{FF2B5EF4-FFF2-40B4-BE49-F238E27FC236}">
                <a16:creationId xmlns:a16="http://schemas.microsoft.com/office/drawing/2014/main" id="{AF8CFE2B-7356-F3E9-46D5-91E3786B93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3597274" y="2411250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2</a:t>
            </a:r>
          </a:p>
        </p:txBody>
      </p:sp>
      <p:pic>
        <p:nvPicPr>
          <p:cNvPr id="1167" name="Graphic 1166">
            <a:extLst>
              <a:ext uri="{FF2B5EF4-FFF2-40B4-BE49-F238E27FC236}">
                <a16:creationId xmlns:a16="http://schemas.microsoft.com/office/drawing/2014/main" id="{4532DAF1-2BB7-C7E9-8C43-84CD0CBDC0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310791" y="1845332"/>
            <a:ext cx="698872" cy="492939"/>
          </a:xfrm>
          <a:prstGeom prst="rect">
            <a:avLst/>
          </a:prstGeom>
        </p:spPr>
      </p:pic>
      <p:sp>
        <p:nvSpPr>
          <p:cNvPr id="1168" name="Rounded Rectangle 48">
            <a:extLst>
              <a:ext uri="{FF2B5EF4-FFF2-40B4-BE49-F238E27FC236}">
                <a16:creationId xmlns:a16="http://schemas.microsoft.com/office/drawing/2014/main" id="{5CE62F46-C2B1-4A5F-8C3B-B5B312788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5277494" y="2404309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3</a:t>
            </a:r>
          </a:p>
        </p:txBody>
      </p:sp>
      <p:pic>
        <p:nvPicPr>
          <p:cNvPr id="1169" name="Graphic 1168">
            <a:extLst>
              <a:ext uri="{FF2B5EF4-FFF2-40B4-BE49-F238E27FC236}">
                <a16:creationId xmlns:a16="http://schemas.microsoft.com/office/drawing/2014/main" id="{B2967FF5-DDCB-C323-8214-57D135C106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45105" y="1866381"/>
            <a:ext cx="698872" cy="492939"/>
          </a:xfrm>
          <a:prstGeom prst="rect">
            <a:avLst/>
          </a:prstGeom>
        </p:spPr>
      </p:pic>
      <p:sp>
        <p:nvSpPr>
          <p:cNvPr id="1170" name="Rounded Rectangle 48">
            <a:extLst>
              <a:ext uri="{FF2B5EF4-FFF2-40B4-BE49-F238E27FC236}">
                <a16:creationId xmlns:a16="http://schemas.microsoft.com/office/drawing/2014/main" id="{DDB2C575-5845-B5C1-A200-8058B89DFF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6911808" y="2425358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4</a:t>
            </a:r>
          </a:p>
        </p:txBody>
      </p:sp>
      <p:pic>
        <p:nvPicPr>
          <p:cNvPr id="1171" name="Graphic 1170">
            <a:extLst>
              <a:ext uri="{FF2B5EF4-FFF2-40B4-BE49-F238E27FC236}">
                <a16:creationId xmlns:a16="http://schemas.microsoft.com/office/drawing/2014/main" id="{F9970B7F-C484-6142-9270-6C7A8520F0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579419" y="1871368"/>
            <a:ext cx="698872" cy="492939"/>
          </a:xfrm>
          <a:prstGeom prst="rect">
            <a:avLst/>
          </a:prstGeom>
        </p:spPr>
      </p:pic>
      <p:sp>
        <p:nvSpPr>
          <p:cNvPr id="1172" name="Rounded Rectangle 48">
            <a:extLst>
              <a:ext uri="{FF2B5EF4-FFF2-40B4-BE49-F238E27FC236}">
                <a16:creationId xmlns:a16="http://schemas.microsoft.com/office/drawing/2014/main" id="{CF6D0351-4F0D-EA14-BEA8-FFB0124436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8546122" y="2430345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5</a:t>
            </a:r>
          </a:p>
        </p:txBody>
      </p:sp>
      <p:pic>
        <p:nvPicPr>
          <p:cNvPr id="1173" name="Graphic 1172">
            <a:extLst>
              <a:ext uri="{FF2B5EF4-FFF2-40B4-BE49-F238E27FC236}">
                <a16:creationId xmlns:a16="http://schemas.microsoft.com/office/drawing/2014/main" id="{50439A69-1C98-AE92-9288-17E64A881D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67615" y="1869145"/>
            <a:ext cx="698872" cy="492939"/>
          </a:xfrm>
          <a:prstGeom prst="rect">
            <a:avLst/>
          </a:prstGeom>
        </p:spPr>
      </p:pic>
      <p:sp>
        <p:nvSpPr>
          <p:cNvPr id="1174" name="Rounded Rectangle 48">
            <a:extLst>
              <a:ext uri="{FF2B5EF4-FFF2-40B4-BE49-F238E27FC236}">
                <a16:creationId xmlns:a16="http://schemas.microsoft.com/office/drawing/2014/main" id="{12EF5FBD-7664-CB7B-C74A-9D413D3F87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1940396" y="2403674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1</a:t>
            </a:r>
          </a:p>
        </p:txBody>
      </p:sp>
      <p:pic>
        <p:nvPicPr>
          <p:cNvPr id="1175" name="Graphic 1174">
            <a:extLst>
              <a:ext uri="{FF2B5EF4-FFF2-40B4-BE49-F238E27FC236}">
                <a16:creationId xmlns:a16="http://schemas.microsoft.com/office/drawing/2014/main" id="{5C2FB090-91E5-9CE0-5632-365480985D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54162" y="2378643"/>
            <a:ext cx="698872" cy="492939"/>
          </a:xfrm>
          <a:prstGeom prst="rect">
            <a:avLst/>
          </a:prstGeom>
        </p:spPr>
      </p:pic>
      <p:sp>
        <p:nvSpPr>
          <p:cNvPr id="1176" name="Rounded Rectangle 48">
            <a:extLst>
              <a:ext uri="{FF2B5EF4-FFF2-40B4-BE49-F238E27FC236}">
                <a16:creationId xmlns:a16="http://schemas.microsoft.com/office/drawing/2014/main" id="{3CACC00E-82F1-E664-338D-F3E7C7F13A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472565" y="2929541"/>
            <a:ext cx="721436" cy="740783"/>
          </a:xfrm>
          <a:prstGeom prst="roundRect">
            <a:avLst/>
          </a:prstGeom>
          <a:solidFill>
            <a:srgbClr val="FFFFFF"/>
          </a:solidFill>
          <a:ln w="12700">
            <a:solidFill>
              <a:srgbClr val="D9D9D9"/>
            </a:solidFill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/>
                <a:ea typeface="Segoe UI" pitchFamily="34" charset="0"/>
                <a:cs typeface="Segoe UI" pitchFamily="34" charset="0"/>
              </a:rPr>
              <a:t>6</a:t>
            </a:r>
          </a:p>
        </p:txBody>
      </p:sp>
      <p:cxnSp>
        <p:nvCxnSpPr>
          <p:cNvPr id="1178" name="Straight Arrow Connector 1177">
            <a:extLst>
              <a:ext uri="{FF2B5EF4-FFF2-40B4-BE49-F238E27FC236}">
                <a16:creationId xmlns:a16="http://schemas.microsoft.com/office/drawing/2014/main" id="{5D67F3A6-FBE4-1BBE-4047-1D055D2324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546968" y="2759035"/>
            <a:ext cx="525895" cy="0"/>
          </a:xfrm>
          <a:prstGeom prst="straightConnector1">
            <a:avLst/>
          </a:prstGeom>
          <a:noFill/>
          <a:ln w="25400" cap="rnd" cmpd="sng" algn="ctr">
            <a:solidFill>
              <a:srgbClr val="FFFFFF"/>
            </a:solidFill>
            <a:prstDash val="solid"/>
            <a:headEnd type="none" w="lg" len="med"/>
            <a:tailEnd type="arrow" w="med" len="sm"/>
          </a:ln>
          <a:effectLst/>
        </p:spPr>
      </p:cxnSp>
      <p:cxnSp>
        <p:nvCxnSpPr>
          <p:cNvPr id="1179" name="Straight Arrow Connector 1178">
            <a:extLst>
              <a:ext uri="{FF2B5EF4-FFF2-40B4-BE49-F238E27FC236}">
                <a16:creationId xmlns:a16="http://schemas.microsoft.com/office/drawing/2014/main" id="{015E993E-CF03-8157-01B8-774790827E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6211603" y="2759035"/>
            <a:ext cx="525895" cy="0"/>
          </a:xfrm>
          <a:prstGeom prst="straightConnector1">
            <a:avLst/>
          </a:prstGeom>
          <a:noFill/>
          <a:ln w="25400" cap="rnd" cmpd="sng" algn="ctr">
            <a:solidFill>
              <a:srgbClr val="FFFFFF"/>
            </a:solidFill>
            <a:prstDash val="solid"/>
            <a:headEnd type="none" w="lg" len="med"/>
            <a:tailEnd type="arrow" w="med" len="sm"/>
          </a:ln>
          <a:effectLst/>
        </p:spPr>
      </p:cxnSp>
      <p:cxnSp>
        <p:nvCxnSpPr>
          <p:cNvPr id="1180" name="Straight Arrow Connector 1179">
            <a:extLst>
              <a:ext uri="{FF2B5EF4-FFF2-40B4-BE49-F238E27FC236}">
                <a16:creationId xmlns:a16="http://schemas.microsoft.com/office/drawing/2014/main" id="{4E5A9CB9-0005-1F66-19E4-357387D0CF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870201" y="2759035"/>
            <a:ext cx="525895" cy="0"/>
          </a:xfrm>
          <a:prstGeom prst="straightConnector1">
            <a:avLst/>
          </a:prstGeom>
          <a:noFill/>
          <a:ln w="25400" cap="rnd" cmpd="sng" algn="ctr">
            <a:solidFill>
              <a:srgbClr val="FFFFFF"/>
            </a:solidFill>
            <a:prstDash val="solid"/>
            <a:headEnd type="none" w="lg" len="med"/>
            <a:tailEnd type="arrow" w="med" len="sm"/>
          </a:ln>
          <a:effectLst/>
        </p:spPr>
      </p:cxnSp>
      <p:cxnSp>
        <p:nvCxnSpPr>
          <p:cNvPr id="1181" name="Straight Arrow Connector 1180">
            <a:extLst>
              <a:ext uri="{FF2B5EF4-FFF2-40B4-BE49-F238E27FC236}">
                <a16:creationId xmlns:a16="http://schemas.microsoft.com/office/drawing/2014/main" id="{40E779C7-04B7-19AE-B8D7-8D26AD4A98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374750" y="2425358"/>
            <a:ext cx="0" cy="798742"/>
          </a:xfrm>
          <a:prstGeom prst="straightConnector1">
            <a:avLst/>
          </a:prstGeom>
          <a:noFill/>
          <a:ln w="25400" cap="rnd" cmpd="sng" algn="ctr">
            <a:solidFill>
              <a:srgbClr val="FFFFFF"/>
            </a:solidFill>
            <a:prstDash val="solid"/>
            <a:headEnd type="none" w="lg" len="med"/>
            <a:tailEnd type="arrow" w="med" len="sm"/>
          </a:ln>
          <a:effectLst/>
        </p:spPr>
      </p:cxnSp>
      <p:sp>
        <p:nvSpPr>
          <p:cNvPr id="1183" name="Rounded Rectangle 140">
            <a:extLst>
              <a:ext uri="{FF2B5EF4-FFF2-40B4-BE49-F238E27FC236}">
                <a16:creationId xmlns:a16="http://schemas.microsoft.com/office/drawing/2014/main" id="{F5F8C6F3-69A8-A1E3-42C9-FD65C645D0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 bwMode="auto">
          <a:xfrm>
            <a:off x="909153" y="4729959"/>
            <a:ext cx="10969441" cy="1716060"/>
          </a:xfrm>
          <a:prstGeom prst="roundRect">
            <a:avLst/>
          </a:prstGeom>
          <a:solidFill>
            <a:srgbClr val="FFFFFF">
              <a:alpha val="50000"/>
            </a:srgbClr>
          </a:solidFill>
          <a:ln w="12700">
            <a:noFill/>
          </a:ln>
          <a:effectLst>
            <a:outerShdw blurRad="381000" dist="38100" dir="8100000" sx="101000" sy="101000" algn="tr" rotWithShape="0">
              <a:prstClr val="black">
                <a:alpha val="10000"/>
              </a:prstClr>
            </a:outerShdw>
          </a:effectLst>
        </p:spPr>
        <p:txBody>
          <a:bodyPr rot="0" spcFirstLastPara="0" vertOverflow="overflow" horzOverflow="overflow" vert="horz" wrap="square" lIns="182880" tIns="146304" rIns="182880" bIns="146304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32472" eaLnBrk="1" fontAlgn="base" latinLnBrk="0" hangingPunct="1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Segoe UI" pitchFamily="34" charset="0"/>
              <a:cs typeface="Segoe UI" pitchFamily="34" charset="0"/>
            </a:endParaRPr>
          </a:p>
        </p:txBody>
      </p:sp>
      <p:grpSp>
        <p:nvGrpSpPr>
          <p:cNvPr id="1184" name="Group 1183">
            <a:extLst>
              <a:ext uri="{FF2B5EF4-FFF2-40B4-BE49-F238E27FC236}">
                <a16:creationId xmlns:a16="http://schemas.microsoft.com/office/drawing/2014/main" id="{EA07B62F-340D-B9DE-F7B6-D3D67C8C1A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1057510" y="4669096"/>
            <a:ext cx="10738250" cy="1077218"/>
            <a:chOff x="160586" y="907441"/>
            <a:chExt cx="10720774" cy="1077218"/>
          </a:xfrm>
        </p:grpSpPr>
        <p:sp>
          <p:nvSpPr>
            <p:cNvPr id="1185" name="Content Placeholder 2">
              <a:extLst>
                <a:ext uri="{FF2B5EF4-FFF2-40B4-BE49-F238E27FC236}">
                  <a16:creationId xmlns:a16="http://schemas.microsoft.com/office/drawing/2014/main" id="{A733A206-34FC-3DAF-88C2-5C16415611A0}"/>
                </a:ext>
              </a:extLst>
            </p:cNvPr>
            <p:cNvSpPr txBox="1">
              <a:spLocks/>
            </p:cNvSpPr>
            <p:nvPr/>
          </p:nvSpPr>
          <p:spPr>
            <a:xfrm>
              <a:off x="160586" y="907441"/>
              <a:ext cx="2360423" cy="1077218"/>
            </a:xfrm>
            <a:prstGeom prst="rect">
              <a:avLst/>
            </a:prstGeom>
          </p:spPr>
          <p:txBody>
            <a:bodyPr vert="horz" wrap="square" lIns="0" tIns="91440" rIns="146304" bIns="91440" rtlCol="0" anchor="t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353" kern="1200" spc="-49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98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5916" indent="0" algn="l" defTabSz="914367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98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1. Problem Definition and </a:t>
              </a:r>
            </a:p>
            <a:p>
              <a:pPr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Technical Feasibility</a:t>
              </a:r>
              <a:endParaRPr lang="en-US" sz="1000" spc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  <a:p>
              <a:pPr>
                <a:defRPr/>
              </a:pPr>
              <a:endParaRPr lang="en-US" sz="1000" spc="0" dirty="0">
                <a:solidFill>
                  <a:srgbClr val="FFFFFF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  <p:sp>
          <p:nvSpPr>
            <p:cNvPr id="1186" name="Content Placeholder 2">
              <a:extLst>
                <a:ext uri="{FF2B5EF4-FFF2-40B4-BE49-F238E27FC236}">
                  <a16:creationId xmlns:a16="http://schemas.microsoft.com/office/drawing/2014/main" id="{2471F2F9-A117-2191-6F97-B46C2E876DF9}"/>
                </a:ext>
              </a:extLst>
            </p:cNvPr>
            <p:cNvSpPr txBox="1">
              <a:spLocks/>
            </p:cNvSpPr>
            <p:nvPr/>
          </p:nvSpPr>
          <p:spPr>
            <a:xfrm>
              <a:off x="2505222" y="922401"/>
              <a:ext cx="2145608" cy="677108"/>
            </a:xfrm>
            <a:prstGeom prst="rect">
              <a:avLst/>
            </a:prstGeom>
          </p:spPr>
          <p:txBody>
            <a:bodyPr vert="horz" wrap="square" lIns="0" tIns="91440" rIns="146304" bIns="91440" rtlCol="0" anchor="t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353" kern="1200" spc="-49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98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5916" indent="0" algn="l" defTabSz="914367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98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2. User and Business Alignment</a:t>
              </a:r>
            </a:p>
          </p:txBody>
        </p:sp>
        <p:sp>
          <p:nvSpPr>
            <p:cNvPr id="1187" name="Content Placeholder 2">
              <a:extLst>
                <a:ext uri="{FF2B5EF4-FFF2-40B4-BE49-F238E27FC236}">
                  <a16:creationId xmlns:a16="http://schemas.microsoft.com/office/drawing/2014/main" id="{532702B6-9F6F-E6CF-C9D9-2020E904FFFC}"/>
                </a:ext>
              </a:extLst>
            </p:cNvPr>
            <p:cNvSpPr txBox="1">
              <a:spLocks/>
            </p:cNvSpPr>
            <p:nvPr/>
          </p:nvSpPr>
          <p:spPr>
            <a:xfrm>
              <a:off x="4719655" y="916065"/>
              <a:ext cx="2145608" cy="677108"/>
            </a:xfrm>
            <a:prstGeom prst="rect">
              <a:avLst/>
            </a:prstGeom>
          </p:spPr>
          <p:txBody>
            <a:bodyPr vert="horz" wrap="square" lIns="0" tIns="91440" rIns="146304" bIns="91440" rtlCol="0" anchor="t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353" kern="1200" spc="-49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98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5916" indent="0" algn="l" defTabSz="914367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98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3. Functionality and Design </a:t>
              </a:r>
            </a:p>
          </p:txBody>
        </p:sp>
        <p:sp>
          <p:nvSpPr>
            <p:cNvPr id="1188" name="Content Placeholder 2">
              <a:extLst>
                <a:ext uri="{FF2B5EF4-FFF2-40B4-BE49-F238E27FC236}">
                  <a16:creationId xmlns:a16="http://schemas.microsoft.com/office/drawing/2014/main" id="{3601A69F-D14A-E9EE-87C5-8B4AFC78AA3E}"/>
                </a:ext>
              </a:extLst>
            </p:cNvPr>
            <p:cNvSpPr txBox="1">
              <a:spLocks/>
            </p:cNvSpPr>
            <p:nvPr/>
          </p:nvSpPr>
          <p:spPr>
            <a:xfrm>
              <a:off x="6934088" y="916065"/>
              <a:ext cx="1947109" cy="677108"/>
            </a:xfrm>
            <a:prstGeom prst="rect">
              <a:avLst/>
            </a:prstGeom>
          </p:spPr>
          <p:txBody>
            <a:bodyPr vert="horz" wrap="square" lIns="0" tIns="91440" rIns="146304" bIns="91440" rtlCol="0" anchor="t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353" kern="1200" spc="-49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98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5916" indent="0" algn="l" defTabSz="914367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98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4. Real-World Validation</a:t>
              </a:r>
            </a:p>
          </p:txBody>
        </p:sp>
        <p:sp>
          <p:nvSpPr>
            <p:cNvPr id="1189" name="Content Placeholder 2">
              <a:extLst>
                <a:ext uri="{FF2B5EF4-FFF2-40B4-BE49-F238E27FC236}">
                  <a16:creationId xmlns:a16="http://schemas.microsoft.com/office/drawing/2014/main" id="{53AECD33-74CA-03E6-1D2E-CCB622303CF7}"/>
                </a:ext>
              </a:extLst>
            </p:cNvPr>
            <p:cNvSpPr txBox="1">
              <a:spLocks/>
            </p:cNvSpPr>
            <p:nvPr/>
          </p:nvSpPr>
          <p:spPr>
            <a:xfrm>
              <a:off x="9148522" y="916065"/>
              <a:ext cx="1732838" cy="923330"/>
            </a:xfrm>
            <a:prstGeom prst="rect">
              <a:avLst/>
            </a:prstGeom>
          </p:spPr>
          <p:txBody>
            <a:bodyPr vert="horz" wrap="square" lIns="0" tIns="91440" rIns="146304" bIns="91440" rtlCol="0" anchor="t">
              <a:spAutoFit/>
            </a:bodyPr>
            <a:lstStyle>
              <a:lvl1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2353" kern="1200" spc="-49" baseline="0">
                  <a:solidFill>
                    <a:srgbClr val="000000"/>
                  </a:solidFill>
                  <a:latin typeface="+mj-lt"/>
                  <a:ea typeface="+mn-ea"/>
                  <a:cs typeface="+mn-cs"/>
                </a:defRPr>
              </a:lvl1pPr>
              <a:lvl2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196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2pPr>
              <a:lvl3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chemeClr val="tx2"/>
                  </a:solidFill>
                  <a:latin typeface="+mj-lt"/>
                  <a:ea typeface="+mn-ea"/>
                  <a:cs typeface="+mn-cs"/>
                </a:defRPr>
              </a:lvl3pPr>
              <a:lvl4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1372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4pPr>
              <a:lvl5pPr marL="0" marR="0" indent="0" algn="l" defTabSz="91436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90000"/>
                <a:buFont typeface="Wingdings" panose="05000000000000000000" pitchFamily="2" charset="2"/>
                <a:buNone/>
                <a:tabLst/>
                <a:defRPr sz="980" b="1" kern="1200" spc="0" baseline="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5pPr>
              <a:lvl6pPr marL="2285916" indent="0" algn="l" defTabSz="914367" rtl="0" eaLnBrk="1" latinLnBrk="0" hangingPunct="1">
                <a:spcBef>
                  <a:spcPct val="20000"/>
                </a:spcBef>
                <a:buFont typeface="Arial" pitchFamily="34" charset="0"/>
                <a:buNone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0" indent="0" algn="l" defTabSz="914367" rtl="0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 typeface="Arial" pitchFamily="34" charset="0"/>
                <a:buNone/>
                <a:defRPr sz="980" kern="1200">
                  <a:solidFill>
                    <a:srgbClr val="000000"/>
                  </a:solidFill>
                  <a:latin typeface="+mn-lt"/>
                  <a:ea typeface="+mn-ea"/>
                  <a:cs typeface="+mn-cs"/>
                </a:defRPr>
              </a:lvl7pPr>
              <a:lvl8pPr marL="3428877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61" indent="-228592" algn="l" defTabSz="914367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961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>
                <a:defRPr/>
              </a:pPr>
              <a:r>
                <a:rPr lang="en-US" sz="1600" spc="0" dirty="0">
                  <a:solidFill>
                    <a:srgbClr val="FFFFFF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5. Scalability and Operational Readiness </a:t>
              </a:r>
            </a:p>
          </p:txBody>
        </p:sp>
      </p:grpSp>
      <p:sp>
        <p:nvSpPr>
          <p:cNvPr id="1192" name="TextBox 1191">
            <a:extLst>
              <a:ext uri="{FF2B5EF4-FFF2-40B4-BE49-F238E27FC236}">
                <a16:creationId xmlns:a16="http://schemas.microsoft.com/office/drawing/2014/main" id="{2B10C079-ED7E-63ED-F9B8-9CB16671AE2E}"/>
              </a:ext>
            </a:extLst>
          </p:cNvPr>
          <p:cNvSpPr txBox="1"/>
          <p:nvPr/>
        </p:nvSpPr>
        <p:spPr>
          <a:xfrm>
            <a:off x="4517906" y="5746314"/>
            <a:ext cx="6685280" cy="3639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6. Post-Launch Evolution and Sunset Planning</a:t>
            </a:r>
            <a:endParaRPr lang="en-NZ" dirty="0"/>
          </a:p>
        </p:txBody>
      </p:sp>
    </p:spTree>
    <p:extLst>
      <p:ext uri="{BB962C8B-B14F-4D97-AF65-F5344CB8AC3E}">
        <p14:creationId xmlns:p14="http://schemas.microsoft.com/office/powerpoint/2010/main" val="3675355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>
        <p:fade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path" presetSubtype="0" decel="10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0 -4.4697E-6 L 0 0.03544 " pathEditMode="relative" rAng="0" ptsTypes="AA">
                                      <p:cBhvr>
                                        <p:cTn id="9" dur="700" spd="-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68"/>
                                    </p:animMotion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42" presetClass="path" presetSubtype="0" decel="10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1.11111E-6 L 0 0.03542 " pathEditMode="relative" rAng="0" ptsTypes="AA">
                                      <p:cBhvr>
                                        <p:cTn id="14" dur="7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75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9" grpId="0" animBg="1"/>
      <p:bldP spid="3" grpId="0" animBg="1"/>
      <p:bldP spid="3" grpId="1" animBg="1"/>
      <p:bldP spid="8" grpId="0" animBg="1"/>
      <p:bldP spid="8" grpId="1" animBg="1"/>
    </p:bldLst>
  </p:timing>
</p:sld>
</file>

<file path=ppt/theme/theme1.xml><?xml version="1.0" encoding="utf-8"?>
<a:theme xmlns:a="http://schemas.openxmlformats.org/drawingml/2006/main" name="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A88AD803-6CA0-4CC4-9130-F199493ABB4E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custClrLst>
    <a:custClr name="Light Orange">
      <a:srgbClr val="FF9349"/>
    </a:custClr>
    <a:custClr name="Light Yellow">
      <a:srgbClr val="FEF000"/>
    </a:custClr>
    <a:custClr name="Light Green">
      <a:srgbClr val="9BF00B"/>
    </a:custClr>
    <a:custClr name="Light Teal">
      <a:srgbClr val="30E5D0"/>
    </a:custClr>
    <a:custClr name="Light Blue">
      <a:srgbClr val="50E6FF"/>
    </a:custClr>
    <a:custClr name="Light Purple">
      <a:srgbClr val="D59DFF"/>
    </a:custClr>
    <a:custClr name="White">
      <a:srgbClr val="FFFFFF"/>
    </a:custClr>
    <a:custClr name="Extra Light Gray">
      <a:srgbClr val="F2F2F2"/>
    </a:custClr>
    <a:custClr name="Light Gray">
      <a:srgbClr val="E6E6E6"/>
    </a:custClr>
    <a:custClr name="Gray">
      <a:srgbClr val="D2D2D2"/>
    </a:custClr>
    <a:custClr name="Orange">
      <a:srgbClr val="D83B01"/>
    </a:custClr>
    <a:custClr name="Yellow">
      <a:srgbClr val="FFB900"/>
    </a:custClr>
    <a:custClr name="Green">
      <a:srgbClr val="107C10"/>
    </a:custClr>
    <a:custClr name="Teal">
      <a:srgbClr val="008575"/>
    </a:custClr>
    <a:custClr name="Blue">
      <a:srgbClr val="0078D4"/>
    </a:custClr>
    <a:custClr name="Purple">
      <a:srgbClr val="8661C5"/>
    </a:custClr>
    <a:custClr name="Mid Gray">
      <a:srgbClr val="737373"/>
    </a:custClr>
    <a:custClr name="Dark Gray">
      <a:srgbClr val="505050"/>
    </a:custClr>
    <a:custClr name="Extra Dark Gray">
      <a:srgbClr val="2F2F2F"/>
    </a:custClr>
    <a:custClr name="Rick Black">
      <a:srgbClr val="000000"/>
    </a:custClr>
    <a:custClr name="Dark Orange">
      <a:srgbClr val="6B2929"/>
    </a:custClr>
    <a:custClr name="Dark Yellow">
      <a:srgbClr val="6A4B16"/>
    </a:custClr>
    <a:custClr name="Dark Green">
      <a:srgbClr val="054B16"/>
    </a:custClr>
    <a:custClr name="Dark Teal">
      <a:srgbClr val="274B47"/>
    </a:custClr>
    <a:custClr name="Dark Blue">
      <a:srgbClr val="243A5E"/>
    </a:custClr>
    <a:custClr name="Dark Purple">
      <a:srgbClr val="3B2E58"/>
    </a:custClr>
  </a:custClrLst>
</a:theme>
</file>

<file path=ppt/theme/theme2.xml><?xml version="1.0" encoding="utf-8"?>
<a:theme xmlns:a="http://schemas.openxmlformats.org/drawingml/2006/main" name="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 3  -  Read-Only" id="{B4AC4095-FF8E-45FB-88C7-C680A701071C}" vid="{591FDF32-8A62-4382-A506-F227B17CA4F1}"/>
    </a:ext>
  </a:extLst>
</a:theme>
</file>

<file path=ppt/theme/theme3.xml><?xml version="1.0" encoding="utf-8"?>
<a:theme xmlns:a="http://schemas.openxmlformats.org/drawingml/2006/main" name="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4.xml><?xml version="1.0" encoding="utf-8"?>
<a:theme xmlns:a="http://schemas.openxmlformats.org/drawingml/2006/main" name="1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6000" b="1" dirty="0" smtClean="0">
            <a:latin typeface="Segoe UI Variable Display Semibold" pitchFamily="2" charset="0"/>
          </a:defRPr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5.xml><?xml version="1.0" encoding="utf-8"?>
<a:theme xmlns:a="http://schemas.openxmlformats.org/drawingml/2006/main" name="1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6.xml><?xml version="1.0" encoding="utf-8"?>
<a:theme xmlns:a="http://schemas.openxmlformats.org/drawingml/2006/main" name="4_Microsoft Build Center Screen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CENTER SCREEN Event-template_v02.potx" id="{55D07950-C8CC-4D03-BD33-87B9F1EDA1A9}" vid="{F66F1AD6-A940-4A14-B334-5B5BB995270C}"/>
    </a:ext>
  </a:extLst>
</a:theme>
</file>

<file path=ppt/theme/theme7.xml><?xml version="1.0" encoding="utf-8"?>
<a:theme xmlns:a="http://schemas.openxmlformats.org/drawingml/2006/main" name="4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ppt/theme/theme8.xml><?xml version="1.0" encoding="utf-8"?>
<a:theme xmlns:a="http://schemas.openxmlformats.org/drawingml/2006/main" name="1_Microsoft Build 16:9 Template Light">
  <a:themeElements>
    <a:clrScheme name="Custom 172">
      <a:dk1>
        <a:srgbClr val="000000"/>
      </a:dk1>
      <a:lt1>
        <a:srgbClr val="FFFFFF"/>
      </a:lt1>
      <a:dk2>
        <a:srgbClr val="463668"/>
      </a:dk2>
      <a:lt2>
        <a:srgbClr val="E8E6DF"/>
      </a:lt2>
      <a:accent1>
        <a:srgbClr val="463668"/>
      </a:accent1>
      <a:accent2>
        <a:srgbClr val="8DE971"/>
      </a:accent2>
      <a:accent3>
        <a:srgbClr val="0078D4"/>
      </a:accent3>
      <a:accent4>
        <a:srgbClr val="8C8279"/>
      </a:accent4>
      <a:accent5>
        <a:srgbClr val="C03BC4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DD4DF7E7-CF06-4606-9D94-77503CAD1AAF}" vid="{802BBBA8-B5BD-4061-90A1-57838FABE34F}"/>
    </a:ext>
  </a:extLst>
</a:theme>
</file>

<file path=ppt/theme/theme9.xml><?xml version="1.0" encoding="utf-8"?>
<a:theme xmlns:a="http://schemas.openxmlformats.org/drawingml/2006/main" name="2_Microsoft Build 16:9 Template Dark">
  <a:themeElements>
    <a:clrScheme name="Custom 173">
      <a:dk1>
        <a:srgbClr val="091F2C"/>
      </a:dk1>
      <a:lt1>
        <a:srgbClr val="FFFFFF"/>
      </a:lt1>
      <a:dk2>
        <a:srgbClr val="463668"/>
      </a:dk2>
      <a:lt2>
        <a:srgbClr val="E8E6DF"/>
      </a:lt2>
      <a:accent1>
        <a:srgbClr val="C5B4E3"/>
      </a:accent1>
      <a:accent2>
        <a:srgbClr val="8DE971"/>
      </a:accent2>
      <a:accent3>
        <a:srgbClr val="0078D4"/>
      </a:accent3>
      <a:accent4>
        <a:srgbClr val="D7D2CB"/>
      </a:accent4>
      <a:accent5>
        <a:srgbClr val="C03BC4"/>
      </a:accent5>
      <a:accent6>
        <a:srgbClr val="D2D2D2"/>
      </a:accent6>
      <a:hlink>
        <a:srgbClr val="D59ED7"/>
      </a:hlink>
      <a:folHlink>
        <a:srgbClr val="D59ED7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chemeClr val="bg1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4_16-9 Event-template.potx" id="{7CF624CF-D8C9-4094-B243-6C2C7FAB033B}" vid="{236D7F30-5601-4FA9-AD00-829EA96E5996}"/>
    </a:ext>
  </a:extLst>
</a:theme>
</file>

<file path=docMetadata/LabelInfo.xml><?xml version="1.0" encoding="utf-8"?>
<clbl:labelList xmlns:clbl="http://schemas.microsoft.com/office/2020/mipLabelMetadata">
  <clbl:label id="{f42aa342-8706-4288-bd11-ebb85995028c}" enabled="1" method="Privilege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128</Words>
  <Application>Microsoft Office PowerPoint</Application>
  <PresentationFormat>Widescreen</PresentationFormat>
  <Paragraphs>33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9</vt:i4>
      </vt:variant>
      <vt:variant>
        <vt:lpstr>Slide Titles</vt:lpstr>
      </vt:variant>
      <vt:variant>
        <vt:i4>2</vt:i4>
      </vt:variant>
    </vt:vector>
  </HeadingPairs>
  <TitlesOfParts>
    <vt:vector size="23" baseType="lpstr">
      <vt:lpstr>Arial</vt:lpstr>
      <vt:lpstr>Calibri</vt:lpstr>
      <vt:lpstr>Consolas</vt:lpstr>
      <vt:lpstr>Courier New</vt:lpstr>
      <vt:lpstr>Segoe Sans Display Semibold</vt:lpstr>
      <vt:lpstr>Segoe UI</vt:lpstr>
      <vt:lpstr>Segoe UI Semibold</vt:lpstr>
      <vt:lpstr>Segoe UI Semilight</vt:lpstr>
      <vt:lpstr>Segoe UI Variable Display Semib</vt:lpstr>
      <vt:lpstr>Segoe UI Variable Display Semibold</vt:lpstr>
      <vt:lpstr>Segoe UI Variable Display Semilight</vt:lpstr>
      <vt:lpstr>Wingdings</vt:lpstr>
      <vt:lpstr>Microsoft Build 16:9 Template Light</vt:lpstr>
      <vt:lpstr>Microsoft Build 16:9 Template Dark</vt:lpstr>
      <vt:lpstr>Microsoft Build Center Screen Template Dark</vt:lpstr>
      <vt:lpstr>1_Microsoft Build Center Screen Template Dark</vt:lpstr>
      <vt:lpstr>1_Microsoft Build 16:9 Template Dark</vt:lpstr>
      <vt:lpstr>4_Microsoft Build Center Screen Template Dark</vt:lpstr>
      <vt:lpstr>4_Microsoft Build 16:9 Template Dark</vt:lpstr>
      <vt:lpstr>1_Microsoft Build 16:9 Template Light</vt:lpstr>
      <vt:lpstr>2_Microsoft Build 16:9 Template Dark</vt:lpstr>
      <vt:lpstr>PowerPoint Presentation</vt:lpstr>
      <vt:lpstr>PowerPoint Presentation</vt:lpstr>
    </vt:vector>
  </TitlesOfParts>
  <Manager/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/>
  <cp:lastModifiedBy/>
  <cp:revision>1</cp:revision>
  <dcterms:created xsi:type="dcterms:W3CDTF">2025-04-24T21:44:04Z</dcterms:created>
  <dcterms:modified xsi:type="dcterms:W3CDTF">2025-04-24T21:44:11Z</dcterms:modified>
</cp:coreProperties>
</file>